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9"/>
  </p:notesMasterIdLst>
  <p:sldIdLst>
    <p:sldId id="256" r:id="rId2"/>
    <p:sldId id="2147472496" r:id="rId3"/>
    <p:sldId id="2147472558" r:id="rId4"/>
    <p:sldId id="2147472529" r:id="rId5"/>
    <p:sldId id="2147472540" r:id="rId6"/>
    <p:sldId id="2147472499" r:id="rId7"/>
    <p:sldId id="2147472480" r:id="rId8"/>
    <p:sldId id="2147472569" r:id="rId9"/>
    <p:sldId id="2147472571" r:id="rId10"/>
    <p:sldId id="2147472570" r:id="rId11"/>
    <p:sldId id="2147472484" r:id="rId12"/>
    <p:sldId id="2147472567" r:id="rId13"/>
    <p:sldId id="2147472559" r:id="rId14"/>
    <p:sldId id="2147472530" r:id="rId15"/>
    <p:sldId id="2147472560" r:id="rId16"/>
    <p:sldId id="2147472547" r:id="rId17"/>
    <p:sldId id="2147472491" r:id="rId18"/>
    <p:sldId id="2147472566" r:id="rId19"/>
    <p:sldId id="2147472561" r:id="rId20"/>
    <p:sldId id="2147472541" r:id="rId21"/>
    <p:sldId id="2147472544" r:id="rId22"/>
    <p:sldId id="2147472548" r:id="rId23"/>
    <p:sldId id="2147472553" r:id="rId24"/>
    <p:sldId id="2147472554" r:id="rId25"/>
    <p:sldId id="2147472568" r:id="rId26"/>
    <p:sldId id="2147472562" r:id="rId27"/>
    <p:sldId id="2147472574" r:id="rId28"/>
    <p:sldId id="2147472576" r:id="rId29"/>
    <p:sldId id="2147472577" r:id="rId30"/>
    <p:sldId id="2147472580" r:id="rId31"/>
    <p:sldId id="2147472563" r:id="rId32"/>
    <p:sldId id="2147472573" r:id="rId33"/>
    <p:sldId id="2147472564" r:id="rId34"/>
    <p:sldId id="2147472572" r:id="rId35"/>
    <p:sldId id="2147472578" r:id="rId36"/>
    <p:sldId id="2147472579" r:id="rId37"/>
    <p:sldId id="2147472565" r:id="rId3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P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5B0"/>
    <a:srgbClr val="A03D33"/>
    <a:srgbClr val="6942EA"/>
    <a:srgbClr val="89A14F"/>
    <a:srgbClr val="FFAF30"/>
    <a:srgbClr val="9F3D34"/>
    <a:srgbClr val="F6AA32"/>
    <a:srgbClr val="1BAE96"/>
    <a:srgbClr val="EF7BA7"/>
    <a:srgbClr val="FF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162" autoAdjust="0"/>
  </p:normalViewPr>
  <p:slideViewPr>
    <p:cSldViewPr snapToGrid="0">
      <p:cViewPr>
        <p:scale>
          <a:sx n="70" d="100"/>
          <a:sy n="70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53033A-D5B2-4638-BA17-2E2210A1F2C3}" type="doc">
      <dgm:prSet loTypeId="urn:microsoft.com/office/officeart/2005/8/layout/cycle4" loCatId="cycle" qsTypeId="urn:microsoft.com/office/officeart/2005/8/quickstyle/simple1" qsCatId="simple" csTypeId="urn:microsoft.com/office/officeart/2005/8/colors/accent2_3" csCatId="accent2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C1619C3D-F109-41A8-81AE-C6452C7B1DB8}">
      <dgm:prSet phldrT="[Text]" custT="1"/>
      <dgm:spPr>
        <a:solidFill>
          <a:srgbClr val="006431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Design Thinking</a:t>
          </a:r>
        </a:p>
      </dgm:t>
    </dgm:pt>
    <dgm:pt modelId="{C5579AAB-5F6E-402A-931D-1093F46B2E21}" type="parTrans" cxnId="{5F0B979F-3FA9-479A-B615-D89111DD4F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C2A36FA-9F17-4358-A7FB-66AFB47A46C8}" type="sibTrans" cxnId="{5F0B979F-3FA9-479A-B615-D89111DD4F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B3E2FD-AAE2-457B-828E-5FE1AD3F0EB0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900" b="0" dirty="0" err="1">
              <a:solidFill>
                <a:schemeClr val="tx1"/>
              </a:solidFill>
            </a:rPr>
            <a:t>Mapa</a:t>
          </a:r>
          <a:r>
            <a:rPr lang="en-US" sz="900" b="0" dirty="0">
              <a:solidFill>
                <a:schemeClr val="tx1"/>
              </a:solidFill>
            </a:rPr>
            <a:t> de </a:t>
          </a:r>
          <a:r>
            <a:rPr lang="en-US" sz="900" b="0" dirty="0" err="1">
              <a:solidFill>
                <a:schemeClr val="tx1"/>
              </a:solidFill>
            </a:rPr>
            <a:t>Hitos</a:t>
          </a:r>
          <a:endParaRPr lang="en-US" sz="900" b="0" dirty="0">
            <a:solidFill>
              <a:schemeClr val="tx1"/>
            </a:solidFill>
          </a:endParaRPr>
        </a:p>
      </dgm:t>
    </dgm:pt>
    <dgm:pt modelId="{7FA75E1C-E5D3-40C8-B998-71AB863B45D2}" type="parTrans" cxnId="{3D592E2D-A286-43A0-8243-B765E2A4684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1C4AB86-A796-4151-BF91-64152AC9C895}" type="sibTrans" cxnId="{3D592E2D-A286-43A0-8243-B765E2A4684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88264E3-4DA8-48A8-8868-FCE37C78D497}">
      <dgm:prSet phldrT="[Text]" custT="1"/>
      <dgm:spPr>
        <a:solidFill>
          <a:srgbClr val="95BE1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Desarrollo de </a:t>
          </a:r>
          <a:r>
            <a:rPr lang="en-US" sz="1200" b="1" dirty="0" err="1">
              <a:solidFill>
                <a:schemeClr val="tx1"/>
              </a:solidFill>
            </a:rPr>
            <a:t>Aplicación</a:t>
          </a:r>
          <a:endParaRPr lang="en-US" sz="1200" b="1" dirty="0">
            <a:solidFill>
              <a:schemeClr val="tx1"/>
            </a:solidFill>
          </a:endParaRPr>
        </a:p>
      </dgm:t>
    </dgm:pt>
    <dgm:pt modelId="{20FDE4B5-A74C-4582-BC1F-28D8887D4008}" type="parTrans" cxnId="{6FA46F62-5924-4D38-B786-9474393A84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127F46E-47EA-4B70-BE54-35E625F8925F}" type="sibTrans" cxnId="{6FA46F62-5924-4D38-B786-9474393A84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B708FF-2F09-40C6-87C1-37E1B49874D5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900" dirty="0" err="1">
              <a:solidFill>
                <a:schemeClr val="tx1"/>
              </a:solidFill>
            </a:rPr>
            <a:t>Definición</a:t>
          </a:r>
          <a:r>
            <a:rPr lang="en-US" sz="900" dirty="0">
              <a:solidFill>
                <a:schemeClr val="tx1"/>
              </a:solidFill>
            </a:rPr>
            <a:t> de Marco de </a:t>
          </a:r>
          <a:r>
            <a:rPr lang="en-US" sz="900" dirty="0" err="1">
              <a:solidFill>
                <a:schemeClr val="tx1"/>
              </a:solidFill>
            </a:rPr>
            <a:t>trabajo</a:t>
          </a:r>
          <a:endParaRPr lang="en-US" sz="900" dirty="0">
            <a:solidFill>
              <a:schemeClr val="tx1"/>
            </a:solidFill>
          </a:endParaRPr>
        </a:p>
      </dgm:t>
    </dgm:pt>
    <dgm:pt modelId="{6C6575E9-A22D-42AA-9327-3C167F875F2C}" type="parTrans" cxnId="{414A1171-F8F3-4F2A-8328-C6C15E76D2A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7A5F4FE-1130-4FC6-9F8C-4AEA1BC76D12}" type="sibTrans" cxnId="{414A1171-F8F3-4F2A-8328-C6C15E76D2A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946009-8C20-4609-B4D9-E5F6209D0045}">
      <dgm:prSet phldrT="[Text]" custT="1"/>
      <dgm:spPr>
        <a:solidFill>
          <a:srgbClr val="C0D8CA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err="1">
              <a:solidFill>
                <a:schemeClr val="tx1"/>
              </a:solidFill>
            </a:rPr>
            <a:t>Cierre</a:t>
          </a:r>
          <a:endParaRPr lang="en-US" sz="1400" b="1" dirty="0">
            <a:solidFill>
              <a:schemeClr val="tx1"/>
            </a:solidFill>
          </a:endParaRPr>
        </a:p>
      </dgm:t>
    </dgm:pt>
    <dgm:pt modelId="{69F400B2-996A-48C2-A387-05167FCF6BE7}" type="parTrans" cxnId="{99267491-C644-4CA7-AC2C-0BB66BD749A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59DC06-08AA-480F-B277-EE0D80F2691C}" type="sibTrans" cxnId="{99267491-C644-4CA7-AC2C-0BB66BD749A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82B77D-BE6A-4A08-9860-C1A247425523}">
      <dgm:prSet phldrT="[Text]" custT="1"/>
      <dgm:spPr>
        <a:solidFill>
          <a:schemeClr val="accent6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Desarrollo de </a:t>
          </a:r>
          <a:r>
            <a:rPr lang="en-US" sz="1400" b="1" dirty="0" err="1">
              <a:solidFill>
                <a:schemeClr val="tx1"/>
              </a:solidFill>
            </a:rPr>
            <a:t>Infraestructura</a:t>
          </a:r>
          <a:endParaRPr lang="en-US" sz="1000" b="1" dirty="0">
            <a:solidFill>
              <a:schemeClr val="tx1"/>
            </a:solidFill>
          </a:endParaRPr>
        </a:p>
      </dgm:t>
    </dgm:pt>
    <dgm:pt modelId="{E720A53C-833E-4375-973B-5169D05B6631}" type="parTrans" cxnId="{9D467D02-F0AA-45A7-9439-F999AA0DBDD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AE63730-338A-42A4-BAFB-142D70ABF9B8}" type="sibTrans" cxnId="{9D467D02-F0AA-45A7-9439-F999AA0DBDD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3AA7F7A-551B-4B9B-BA79-BB1EAA17885F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900" dirty="0" err="1">
              <a:solidFill>
                <a:schemeClr val="tx1"/>
              </a:solidFill>
            </a:rPr>
            <a:t>Definir</a:t>
          </a:r>
          <a:r>
            <a:rPr lang="en-US" sz="900" dirty="0">
              <a:solidFill>
                <a:schemeClr val="tx1"/>
              </a:solidFill>
            </a:rPr>
            <a:t> un </a:t>
          </a:r>
          <a:r>
            <a:rPr lang="en-US" sz="900" dirty="0" err="1">
              <a:solidFill>
                <a:schemeClr val="tx1"/>
              </a:solidFill>
            </a:rPr>
            <a:t>técnico</a:t>
          </a:r>
          <a:r>
            <a:rPr lang="en-US" sz="900" dirty="0">
              <a:solidFill>
                <a:schemeClr val="tx1"/>
              </a:solidFill>
            </a:rPr>
            <a:t> de </a:t>
          </a:r>
          <a:r>
            <a:rPr lang="en-US" sz="900" dirty="0" err="1">
              <a:solidFill>
                <a:schemeClr val="tx1"/>
              </a:solidFill>
            </a:rPr>
            <a:t>Davivienda</a:t>
          </a:r>
          <a:r>
            <a:rPr lang="en-US" sz="900" dirty="0">
              <a:solidFill>
                <a:schemeClr val="tx1"/>
              </a:solidFill>
            </a:rPr>
            <a:t> para </a:t>
          </a:r>
          <a:r>
            <a:rPr lang="en-US" sz="900" dirty="0" err="1">
              <a:solidFill>
                <a:schemeClr val="tx1"/>
              </a:solidFill>
            </a:rPr>
            <a:t>recibir</a:t>
          </a:r>
          <a:r>
            <a:rPr lang="en-US" sz="900" dirty="0">
              <a:solidFill>
                <a:schemeClr val="tx1"/>
              </a:solidFill>
            </a:rPr>
            <a:t> </a:t>
          </a:r>
          <a:r>
            <a:rPr lang="en-US" sz="900" dirty="0" err="1">
              <a:solidFill>
                <a:schemeClr val="tx1"/>
              </a:solidFill>
            </a:rPr>
            <a:t>herramienta</a:t>
          </a:r>
          <a:endParaRPr lang="en-US" sz="900" dirty="0">
            <a:solidFill>
              <a:schemeClr val="tx1"/>
            </a:solidFill>
          </a:endParaRPr>
        </a:p>
      </dgm:t>
    </dgm:pt>
    <dgm:pt modelId="{801F2F02-3499-459E-BAAA-054545A81967}" type="parTrans" cxnId="{224C2419-D599-4532-8CA6-B910CC17E60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FED4F3-4420-4669-9660-7189AE45AD24}" type="sibTrans" cxnId="{224C2419-D599-4532-8CA6-B910CC17E60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C3F31A7-97AF-4799-AB59-126A625B92DB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900" dirty="0" err="1">
              <a:solidFill>
                <a:schemeClr val="tx1"/>
              </a:solidFill>
            </a:rPr>
            <a:t>Definición</a:t>
          </a:r>
          <a:r>
            <a:rPr lang="en-US" sz="900" dirty="0">
              <a:solidFill>
                <a:schemeClr val="tx1"/>
              </a:solidFill>
            </a:rPr>
            <a:t> de </a:t>
          </a:r>
          <a:r>
            <a:rPr lang="en-US" sz="900" dirty="0" err="1">
              <a:solidFill>
                <a:schemeClr val="tx1"/>
              </a:solidFill>
            </a:rPr>
            <a:t>valores</a:t>
          </a:r>
          <a:r>
            <a:rPr lang="en-US" sz="900" dirty="0">
              <a:solidFill>
                <a:schemeClr val="tx1"/>
              </a:solidFill>
            </a:rPr>
            <a:t> de </a:t>
          </a:r>
          <a:r>
            <a:rPr lang="en-US" sz="900" dirty="0" err="1">
              <a:solidFill>
                <a:schemeClr val="tx1"/>
              </a:solidFill>
            </a:rPr>
            <a:t>campos</a:t>
          </a:r>
          <a:r>
            <a:rPr lang="en-US" sz="900" dirty="0">
              <a:solidFill>
                <a:schemeClr val="tx1"/>
              </a:solidFill>
            </a:rPr>
            <a:t> de </a:t>
          </a:r>
          <a:r>
            <a:rPr lang="en-US" sz="900" dirty="0" err="1">
              <a:solidFill>
                <a:schemeClr val="tx1"/>
              </a:solidFill>
            </a:rPr>
            <a:t>selección</a:t>
          </a:r>
          <a:endParaRPr lang="en-US" sz="900" dirty="0">
            <a:solidFill>
              <a:schemeClr val="tx1"/>
            </a:solidFill>
          </a:endParaRPr>
        </a:p>
      </dgm:t>
    </dgm:pt>
    <dgm:pt modelId="{D59F3C2C-3A32-4D94-A940-D35006F7D573}" type="parTrans" cxnId="{F51551A6-77DE-405E-90B6-08EB79ABC7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12B292B-D314-4D1F-B473-342F823FA8C9}" type="sibTrans" cxnId="{F51551A6-77DE-405E-90B6-08EB79ABC7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1DEA366-0383-48BB-95D0-D8D70FDC4CCA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900" dirty="0" err="1">
              <a:solidFill>
                <a:schemeClr val="tx1"/>
              </a:solidFill>
            </a:rPr>
            <a:t>Configurar</a:t>
          </a:r>
          <a:r>
            <a:rPr lang="en-US" sz="900" dirty="0">
              <a:solidFill>
                <a:schemeClr val="tx1"/>
              </a:solidFill>
            </a:rPr>
            <a:t> </a:t>
          </a:r>
          <a:r>
            <a:rPr lang="en-US" sz="900" dirty="0" err="1">
              <a:solidFill>
                <a:schemeClr val="tx1"/>
              </a:solidFill>
            </a:rPr>
            <a:t>herramienta</a:t>
          </a:r>
          <a:r>
            <a:rPr lang="en-US" sz="900" dirty="0">
              <a:solidFill>
                <a:schemeClr val="tx1"/>
              </a:solidFill>
            </a:rPr>
            <a:t> </a:t>
          </a:r>
          <a:r>
            <a:rPr lang="en-US" sz="900" dirty="0" err="1">
              <a:solidFill>
                <a:schemeClr val="tx1"/>
              </a:solidFill>
            </a:rPr>
            <a:t>en</a:t>
          </a:r>
          <a:r>
            <a:rPr lang="en-US" sz="900" dirty="0">
              <a:solidFill>
                <a:schemeClr val="tx1"/>
              </a:solidFill>
            </a:rPr>
            <a:t> </a:t>
          </a:r>
          <a:r>
            <a:rPr lang="en-US" sz="900" dirty="0" err="1">
              <a:solidFill>
                <a:schemeClr val="tx1"/>
              </a:solidFill>
            </a:rPr>
            <a:t>servidores</a:t>
          </a:r>
          <a:r>
            <a:rPr lang="en-US" sz="900" dirty="0">
              <a:solidFill>
                <a:schemeClr val="tx1"/>
              </a:solidFill>
            </a:rPr>
            <a:t> de </a:t>
          </a:r>
          <a:r>
            <a:rPr lang="en-US" sz="900" dirty="0" err="1">
              <a:solidFill>
                <a:schemeClr val="tx1"/>
              </a:solidFill>
            </a:rPr>
            <a:t>davivienda</a:t>
          </a:r>
          <a:endParaRPr lang="en-US" sz="900" dirty="0">
            <a:solidFill>
              <a:schemeClr val="tx1"/>
            </a:solidFill>
          </a:endParaRPr>
        </a:p>
      </dgm:t>
    </dgm:pt>
    <dgm:pt modelId="{D02D4DD2-A809-472A-B9E4-A272C4475D26}" type="parTrans" cxnId="{4F090354-68FB-445C-9BEF-5ABBA05FBE1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8EB4978-0C79-47F8-9410-2AD48EF1D72F}" type="sibTrans" cxnId="{4F090354-68FB-445C-9BEF-5ABBA05FBE1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2BA4C5C-5A15-43EB-A0DD-6DEBE9D27F3B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900" dirty="0" err="1">
              <a:solidFill>
                <a:schemeClr val="tx1"/>
              </a:solidFill>
            </a:rPr>
            <a:t>Definición</a:t>
          </a:r>
          <a:r>
            <a:rPr lang="en-US" sz="900" dirty="0">
              <a:solidFill>
                <a:schemeClr val="tx1"/>
              </a:solidFill>
            </a:rPr>
            <a:t> de </a:t>
          </a:r>
          <a:r>
            <a:rPr lang="en-US" sz="900" dirty="0" err="1">
              <a:solidFill>
                <a:schemeClr val="tx1"/>
              </a:solidFill>
            </a:rPr>
            <a:t>flujo</a:t>
          </a:r>
          <a:r>
            <a:rPr lang="en-US" sz="900" dirty="0">
              <a:solidFill>
                <a:schemeClr val="tx1"/>
              </a:solidFill>
            </a:rPr>
            <a:t> de </a:t>
          </a:r>
          <a:r>
            <a:rPr lang="en-US" sz="900" dirty="0" err="1">
              <a:solidFill>
                <a:schemeClr val="tx1"/>
              </a:solidFill>
            </a:rPr>
            <a:t>pruebas</a:t>
          </a:r>
          <a:endParaRPr lang="en-US" sz="900" dirty="0">
            <a:solidFill>
              <a:schemeClr val="tx1"/>
            </a:solidFill>
          </a:endParaRPr>
        </a:p>
      </dgm:t>
    </dgm:pt>
    <dgm:pt modelId="{A7517241-D931-4400-9BE8-18CD99965136}" type="parTrans" cxnId="{C20E3BB2-0777-4F37-8D79-C3C5C49078E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7E6C3D0-16FD-4565-89BB-1FBC3CEA46E8}" type="sibTrans" cxnId="{C20E3BB2-0777-4F37-8D79-C3C5C49078E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818C010-31D8-40B2-99E1-F03559E12509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Check List</a:t>
          </a:r>
        </a:p>
      </dgm:t>
    </dgm:pt>
    <dgm:pt modelId="{5E437BC8-4252-4A0B-83C1-112AA48EF374}" type="sibTrans" cxnId="{C75D16F2-2144-43D5-A409-B74C1480FBC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9F17C5D-0B3E-4E97-B605-38477E2D911B}" type="parTrans" cxnId="{C75D16F2-2144-43D5-A409-B74C1480FBC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5D0357C-663F-4F53-A5D7-585023D177D2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900" dirty="0" err="1">
              <a:solidFill>
                <a:schemeClr val="tx1"/>
              </a:solidFill>
            </a:rPr>
            <a:t>Definición</a:t>
          </a:r>
          <a:r>
            <a:rPr lang="en-US" sz="900" dirty="0">
              <a:solidFill>
                <a:schemeClr val="tx1"/>
              </a:solidFill>
            </a:rPr>
            <a:t> de </a:t>
          </a:r>
          <a:r>
            <a:rPr lang="en-US" sz="900" dirty="0" err="1">
              <a:solidFill>
                <a:schemeClr val="tx1"/>
              </a:solidFill>
            </a:rPr>
            <a:t>requerimientos</a:t>
          </a:r>
          <a:endParaRPr lang="en-US" sz="900" dirty="0">
            <a:solidFill>
              <a:schemeClr val="tx1"/>
            </a:solidFill>
          </a:endParaRPr>
        </a:p>
      </dgm:t>
    </dgm:pt>
    <dgm:pt modelId="{FE2773AD-EE4C-4775-886C-23018AF108E6}" type="parTrans" cxnId="{3C57B971-4467-463B-8B31-CA3D46F85468}">
      <dgm:prSet/>
      <dgm:spPr/>
    </dgm:pt>
    <dgm:pt modelId="{9E42FE1B-9553-4CF1-8171-5959CE7E1951}" type="sibTrans" cxnId="{3C57B971-4467-463B-8B31-CA3D46F85468}">
      <dgm:prSet/>
      <dgm:spPr/>
    </dgm:pt>
    <dgm:pt modelId="{A0B2883A-0640-41F6-95AB-26C12255A0EE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900" dirty="0" err="1">
              <a:solidFill>
                <a:schemeClr val="tx1"/>
              </a:solidFill>
            </a:rPr>
            <a:t>Socialización</a:t>
          </a:r>
          <a:r>
            <a:rPr lang="en-US" sz="900" dirty="0">
              <a:solidFill>
                <a:schemeClr val="tx1"/>
              </a:solidFill>
            </a:rPr>
            <a:t> de </a:t>
          </a:r>
          <a:r>
            <a:rPr lang="en-US" sz="900" dirty="0" err="1">
              <a:solidFill>
                <a:schemeClr val="tx1"/>
              </a:solidFill>
            </a:rPr>
            <a:t>dificultades</a:t>
          </a:r>
          <a:endParaRPr lang="en-US" sz="900" dirty="0">
            <a:solidFill>
              <a:schemeClr val="tx1"/>
            </a:solidFill>
          </a:endParaRPr>
        </a:p>
      </dgm:t>
    </dgm:pt>
    <dgm:pt modelId="{72F6FB8C-EAD2-43A1-9A15-4AE153F97F48}" type="parTrans" cxnId="{03044F82-B2FE-48DF-B197-E18B4C2D46B2}">
      <dgm:prSet/>
      <dgm:spPr/>
    </dgm:pt>
    <dgm:pt modelId="{F46B7B14-4B1E-49C0-B720-A3882C38C669}" type="sibTrans" cxnId="{03044F82-B2FE-48DF-B197-E18B4C2D46B2}">
      <dgm:prSet/>
      <dgm:spPr/>
    </dgm:pt>
    <dgm:pt modelId="{063570A8-19F3-4826-A403-87028848A092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900" b="0" dirty="0" err="1">
              <a:solidFill>
                <a:schemeClr val="tx1"/>
              </a:solidFill>
            </a:rPr>
            <a:t>Revisión</a:t>
          </a:r>
          <a:r>
            <a:rPr lang="en-US" sz="900" b="0" dirty="0">
              <a:solidFill>
                <a:schemeClr val="tx1"/>
              </a:solidFill>
            </a:rPr>
            <a:t> de </a:t>
          </a:r>
          <a:r>
            <a:rPr lang="en-US" sz="900" b="0" dirty="0" err="1">
              <a:solidFill>
                <a:schemeClr val="tx1"/>
              </a:solidFill>
            </a:rPr>
            <a:t>métodos</a:t>
          </a:r>
          <a:r>
            <a:rPr lang="en-US" sz="900" b="0" dirty="0">
              <a:solidFill>
                <a:schemeClr val="tx1"/>
              </a:solidFill>
            </a:rPr>
            <a:t> a </a:t>
          </a:r>
          <a:r>
            <a:rPr lang="en-US" sz="900" b="0" dirty="0" err="1">
              <a:solidFill>
                <a:schemeClr val="tx1"/>
              </a:solidFill>
            </a:rPr>
            <a:t>trabajar</a:t>
          </a:r>
          <a:endParaRPr lang="en-US" sz="900" b="0" dirty="0">
            <a:solidFill>
              <a:schemeClr val="tx1"/>
            </a:solidFill>
          </a:endParaRPr>
        </a:p>
      </dgm:t>
    </dgm:pt>
    <dgm:pt modelId="{2314CF30-2177-4FC3-B388-7BA93A54DDB5}" type="parTrans" cxnId="{68CFFE50-231C-478D-8F33-1D047A72A230}">
      <dgm:prSet/>
      <dgm:spPr/>
    </dgm:pt>
    <dgm:pt modelId="{8D7EF160-C18B-4206-91C3-20F31412F811}" type="sibTrans" cxnId="{68CFFE50-231C-478D-8F33-1D047A72A230}">
      <dgm:prSet/>
      <dgm:spPr/>
    </dgm:pt>
    <dgm:pt modelId="{F0553F81-96D1-4F49-B626-CE8F9C465CCD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900" b="0" dirty="0">
              <a:solidFill>
                <a:schemeClr val="tx1"/>
              </a:solidFill>
            </a:rPr>
            <a:t>Orden de </a:t>
          </a:r>
          <a:r>
            <a:rPr lang="en-US" sz="900" b="0" dirty="0" err="1">
              <a:solidFill>
                <a:schemeClr val="tx1"/>
              </a:solidFill>
            </a:rPr>
            <a:t>participación</a:t>
          </a:r>
          <a:endParaRPr lang="en-US" sz="900" b="0" dirty="0">
            <a:solidFill>
              <a:schemeClr val="tx1"/>
            </a:solidFill>
          </a:endParaRPr>
        </a:p>
      </dgm:t>
    </dgm:pt>
    <dgm:pt modelId="{13475AC9-B18B-479A-ABF2-41454D4F8E94}" type="parTrans" cxnId="{4C477ED3-3AD1-4F56-A8E7-569F6D136382}">
      <dgm:prSet/>
      <dgm:spPr/>
    </dgm:pt>
    <dgm:pt modelId="{5A8F0ACF-615E-4694-87FD-63190E550DE3}" type="sibTrans" cxnId="{4C477ED3-3AD1-4F56-A8E7-569F6D136382}">
      <dgm:prSet/>
      <dgm:spPr/>
    </dgm:pt>
    <dgm:pt modelId="{4CF2E8A3-142E-4901-A137-D371C04B85E0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900" b="0" dirty="0" err="1">
              <a:solidFill>
                <a:schemeClr val="tx1"/>
              </a:solidFill>
            </a:rPr>
            <a:t>Organización</a:t>
          </a:r>
          <a:r>
            <a:rPr lang="en-US" sz="900" b="0" dirty="0">
              <a:solidFill>
                <a:schemeClr val="tx1"/>
              </a:solidFill>
            </a:rPr>
            <a:t> y </a:t>
          </a:r>
          <a:r>
            <a:rPr lang="en-US" sz="900" b="0" dirty="0" err="1">
              <a:solidFill>
                <a:schemeClr val="tx1"/>
              </a:solidFill>
            </a:rPr>
            <a:t>priorización</a:t>
          </a:r>
          <a:r>
            <a:rPr lang="en-US" sz="900" b="0" dirty="0">
              <a:solidFill>
                <a:schemeClr val="tx1"/>
              </a:solidFill>
            </a:rPr>
            <a:t> de </a:t>
          </a:r>
          <a:r>
            <a:rPr lang="en-US" sz="900" b="0" dirty="0" err="1">
              <a:solidFill>
                <a:schemeClr val="tx1"/>
              </a:solidFill>
            </a:rPr>
            <a:t>Requerimientos</a:t>
          </a:r>
          <a:endParaRPr lang="en-US" sz="900" b="0" dirty="0">
            <a:solidFill>
              <a:schemeClr val="tx1"/>
            </a:solidFill>
          </a:endParaRPr>
        </a:p>
      </dgm:t>
    </dgm:pt>
    <dgm:pt modelId="{2FF56F3B-EB3F-41E7-9E81-255BDD650E32}" type="parTrans" cxnId="{480F9B63-3E22-468E-BEFB-4517379D26BD}">
      <dgm:prSet/>
      <dgm:spPr/>
    </dgm:pt>
    <dgm:pt modelId="{887DEDA2-8C88-46C9-B7F9-6D6B19DA647F}" type="sibTrans" cxnId="{480F9B63-3E22-468E-BEFB-4517379D26BD}">
      <dgm:prSet/>
      <dgm:spPr/>
    </dgm:pt>
    <dgm:pt modelId="{8BFF4910-947E-4FA9-8AAE-AF8C5C0494AD}" type="pres">
      <dgm:prSet presAssocID="{5F53033A-D5B2-4638-BA17-2E2210A1F2C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18208C2-CB8A-4783-82AC-03F4C49C1DD9}" type="pres">
      <dgm:prSet presAssocID="{5F53033A-D5B2-4638-BA17-2E2210A1F2C3}" presName="children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D1549DF-C2DD-4383-8488-D7D179691993}" type="pres">
      <dgm:prSet presAssocID="{5F53033A-D5B2-4638-BA17-2E2210A1F2C3}" presName="child1grou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D360E29-592C-4A45-887F-626EC6448585}" type="pres">
      <dgm:prSet presAssocID="{5F53033A-D5B2-4638-BA17-2E2210A1F2C3}" presName="child1" presStyleLbl="bgAcc1" presStyleIdx="0" presStyleCnt="4"/>
      <dgm:spPr/>
    </dgm:pt>
    <dgm:pt modelId="{36D672A2-D2F7-426D-9C29-E43A7DC6D632}" type="pres">
      <dgm:prSet presAssocID="{5F53033A-D5B2-4638-BA17-2E2210A1F2C3}" presName="child1Text" presStyleLbl="bgAcc1" presStyleIdx="0" presStyleCnt="4">
        <dgm:presLayoutVars>
          <dgm:bulletEnabled val="1"/>
        </dgm:presLayoutVars>
      </dgm:prSet>
      <dgm:spPr/>
    </dgm:pt>
    <dgm:pt modelId="{356978F1-D36A-4B62-AC9F-77BBFB5EFB3E}" type="pres">
      <dgm:prSet presAssocID="{5F53033A-D5B2-4638-BA17-2E2210A1F2C3}" presName="child2grou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07281D7-4480-42CF-A13E-15D6D83162AB}" type="pres">
      <dgm:prSet presAssocID="{5F53033A-D5B2-4638-BA17-2E2210A1F2C3}" presName="child2" presStyleLbl="bgAcc1" presStyleIdx="1" presStyleCnt="4"/>
      <dgm:spPr/>
    </dgm:pt>
    <dgm:pt modelId="{7F343270-F104-4921-850F-299739B5409D}" type="pres">
      <dgm:prSet presAssocID="{5F53033A-D5B2-4638-BA17-2E2210A1F2C3}" presName="child2Text" presStyleLbl="bgAcc1" presStyleIdx="1" presStyleCnt="4">
        <dgm:presLayoutVars>
          <dgm:bulletEnabled val="1"/>
        </dgm:presLayoutVars>
      </dgm:prSet>
      <dgm:spPr/>
    </dgm:pt>
    <dgm:pt modelId="{8FD225C8-7136-4EAE-9AE9-8E1AE7BADC2D}" type="pres">
      <dgm:prSet presAssocID="{5F53033A-D5B2-4638-BA17-2E2210A1F2C3}" presName="child3grou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577B683-2C57-45BB-90F0-3707476615AA}" type="pres">
      <dgm:prSet presAssocID="{5F53033A-D5B2-4638-BA17-2E2210A1F2C3}" presName="child3" presStyleLbl="bgAcc1" presStyleIdx="2" presStyleCnt="4"/>
      <dgm:spPr/>
    </dgm:pt>
    <dgm:pt modelId="{750D57CA-549B-484F-A02B-EF67122F01B3}" type="pres">
      <dgm:prSet presAssocID="{5F53033A-D5B2-4638-BA17-2E2210A1F2C3}" presName="child3Text" presStyleLbl="bgAcc1" presStyleIdx="2" presStyleCnt="4">
        <dgm:presLayoutVars>
          <dgm:bulletEnabled val="1"/>
        </dgm:presLayoutVars>
      </dgm:prSet>
      <dgm:spPr/>
    </dgm:pt>
    <dgm:pt modelId="{BBD4C002-87B2-416C-9AF3-ABDE48DE8053}" type="pres">
      <dgm:prSet presAssocID="{5F53033A-D5B2-4638-BA17-2E2210A1F2C3}" presName="child4grou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8E2BA2B-44C0-4E8B-BECE-C38FF841CBA8}" type="pres">
      <dgm:prSet presAssocID="{5F53033A-D5B2-4638-BA17-2E2210A1F2C3}" presName="child4" presStyleLbl="bgAcc1" presStyleIdx="3" presStyleCnt="4"/>
      <dgm:spPr/>
    </dgm:pt>
    <dgm:pt modelId="{8895246C-31B3-4023-B00A-3B502B229A1D}" type="pres">
      <dgm:prSet presAssocID="{5F53033A-D5B2-4638-BA17-2E2210A1F2C3}" presName="child4Text" presStyleLbl="bgAcc1" presStyleIdx="3" presStyleCnt="4">
        <dgm:presLayoutVars>
          <dgm:bulletEnabled val="1"/>
        </dgm:presLayoutVars>
      </dgm:prSet>
      <dgm:spPr/>
    </dgm:pt>
    <dgm:pt modelId="{18D89D60-1783-48D6-924D-4B046D8131ED}" type="pres">
      <dgm:prSet presAssocID="{5F53033A-D5B2-4638-BA17-2E2210A1F2C3}" presName="childPlaceholder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E4F55AE-DDA1-4001-8520-AACE8283625D}" type="pres">
      <dgm:prSet presAssocID="{5F53033A-D5B2-4638-BA17-2E2210A1F2C3}" presName="circl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24D636D-C5D7-4916-8F38-178AD7E3366F}" type="pres">
      <dgm:prSet presAssocID="{5F53033A-D5B2-4638-BA17-2E2210A1F2C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3ED3FDE-4D9D-4BA4-9B93-4BE6EAE198FB}" type="pres">
      <dgm:prSet presAssocID="{5F53033A-D5B2-4638-BA17-2E2210A1F2C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64EAC20-1347-4E18-A072-08A64F5FC6F5}" type="pres">
      <dgm:prSet presAssocID="{5F53033A-D5B2-4638-BA17-2E2210A1F2C3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7DFA4ED6-D72F-42DD-A134-E6591E238C7D}" type="pres">
      <dgm:prSet presAssocID="{5F53033A-D5B2-4638-BA17-2E2210A1F2C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C9DFEC1-A553-472B-ACE5-A9411576526C}" type="pres">
      <dgm:prSet presAssocID="{5F53033A-D5B2-4638-BA17-2E2210A1F2C3}" presName="quadrantPlaceholder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353E5CD-86D2-4EA8-9EC3-B156B5A03805}" type="pres">
      <dgm:prSet presAssocID="{5F53033A-D5B2-4638-BA17-2E2210A1F2C3}" presName="center1" presStyleLbl="fgShp" presStyleIdx="0" presStyleCnt="2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36888AB-EC42-49C9-8333-FB40B43BFB00}" type="pres">
      <dgm:prSet presAssocID="{5F53033A-D5B2-4638-BA17-2E2210A1F2C3}" presName="center2" presStyleLbl="fgShp" presStyleIdx="1" presStyleCnt="2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</dgm:ptLst>
  <dgm:cxnLst>
    <dgm:cxn modelId="{9D467D02-F0AA-45A7-9439-F999AA0DBDD4}" srcId="{5F53033A-D5B2-4638-BA17-2E2210A1F2C3}" destId="{1582B77D-BE6A-4A08-9860-C1A247425523}" srcOrd="3" destOrd="0" parTransId="{E720A53C-833E-4375-973B-5169D05B6631}" sibTransId="{8AE63730-338A-42A4-BAFB-142D70ABF9B8}"/>
    <dgm:cxn modelId="{A1FD9E02-9F8C-4A63-9936-B41D2AC7621F}" type="presOf" srcId="{99B708FF-2F09-40C6-87C1-37E1B49874D5}" destId="{307281D7-4480-42CF-A13E-15D6D83162AB}" srcOrd="0" destOrd="0" presId="urn:microsoft.com/office/officeart/2005/8/layout/cycle4"/>
    <dgm:cxn modelId="{FE884507-7429-4446-92F1-CBFB7DCD9CDB}" type="presOf" srcId="{063570A8-19F3-4826-A403-87028848A092}" destId="{36D672A2-D2F7-426D-9C29-E43A7DC6D632}" srcOrd="1" destOrd="1" presId="urn:microsoft.com/office/officeart/2005/8/layout/cycle4"/>
    <dgm:cxn modelId="{12C38008-DA38-4F30-868E-9C205D80285D}" type="presOf" srcId="{4CF2E8A3-142E-4901-A137-D371C04B85E0}" destId="{36D672A2-D2F7-426D-9C29-E43A7DC6D632}" srcOrd="1" destOrd="3" presId="urn:microsoft.com/office/officeart/2005/8/layout/cycle4"/>
    <dgm:cxn modelId="{66503E0F-EFB6-4287-B63B-5DF0CC82AFD3}" type="presOf" srcId="{F5D0357C-663F-4F53-A5D7-585023D177D2}" destId="{7F343270-F104-4921-850F-299739B5409D}" srcOrd="1" destOrd="1" presId="urn:microsoft.com/office/officeart/2005/8/layout/cycle4"/>
    <dgm:cxn modelId="{F957540F-1AEB-411E-9859-FB49135A2C66}" type="presOf" srcId="{A0B2883A-0640-41F6-95AB-26C12255A0EE}" destId="{7577B683-2C57-45BB-90F0-3707476615AA}" srcOrd="0" destOrd="1" presId="urn:microsoft.com/office/officeart/2005/8/layout/cycle4"/>
    <dgm:cxn modelId="{23822010-0849-4EFD-8EA0-1803922C06EE}" type="presOf" srcId="{A0B2883A-0640-41F6-95AB-26C12255A0EE}" destId="{750D57CA-549B-484F-A02B-EF67122F01B3}" srcOrd="1" destOrd="1" presId="urn:microsoft.com/office/officeart/2005/8/layout/cycle4"/>
    <dgm:cxn modelId="{3299C214-613D-44DD-80FB-E56D5E6C7716}" type="presOf" srcId="{4CF2E8A3-142E-4901-A137-D371C04B85E0}" destId="{8D360E29-592C-4A45-887F-626EC6448585}" srcOrd="0" destOrd="3" presId="urn:microsoft.com/office/officeart/2005/8/layout/cycle4"/>
    <dgm:cxn modelId="{39A95A17-E92C-4A02-916A-19DC186C0175}" type="presOf" srcId="{C1DEA366-0383-48BB-95D0-D8D70FDC4CCA}" destId="{68E2BA2B-44C0-4E8B-BECE-C38FF841CBA8}" srcOrd="0" destOrd="1" presId="urn:microsoft.com/office/officeart/2005/8/layout/cycle4"/>
    <dgm:cxn modelId="{7E9D1E18-0CC7-465B-BE3E-806B57078D3C}" type="presOf" srcId="{A818C010-31D8-40B2-99E1-F03559E12509}" destId="{7577B683-2C57-45BB-90F0-3707476615AA}" srcOrd="0" destOrd="0" presId="urn:microsoft.com/office/officeart/2005/8/layout/cycle4"/>
    <dgm:cxn modelId="{224C2419-D599-4532-8CA6-B910CC17E601}" srcId="{1582B77D-BE6A-4A08-9860-C1A247425523}" destId="{A3AA7F7A-551B-4B9B-BA79-BB1EAA17885F}" srcOrd="0" destOrd="0" parTransId="{801F2F02-3499-459E-BAAA-054545A81967}" sibTransId="{F0FED4F3-4420-4669-9660-7189AE45AD24}"/>
    <dgm:cxn modelId="{300F0723-EE9D-4C85-A444-28A5078AC212}" type="presOf" srcId="{F5D0357C-663F-4F53-A5D7-585023D177D2}" destId="{307281D7-4480-42CF-A13E-15D6D83162AB}" srcOrd="0" destOrd="1" presId="urn:microsoft.com/office/officeart/2005/8/layout/cycle4"/>
    <dgm:cxn modelId="{3D592E2D-A286-43A0-8243-B765E2A46841}" srcId="{C1619C3D-F109-41A8-81AE-C6452C7B1DB8}" destId="{73B3E2FD-AAE2-457B-828E-5FE1AD3F0EB0}" srcOrd="0" destOrd="0" parTransId="{7FA75E1C-E5D3-40C8-B998-71AB863B45D2}" sibTransId="{B1C4AB86-A796-4151-BF91-64152AC9C895}"/>
    <dgm:cxn modelId="{23049837-B88A-44D8-8AFA-A5134A2823D0}" type="presOf" srcId="{12BA4C5C-5A15-43EB-A0DD-6DEBE9D27F3B}" destId="{8895246C-31B3-4023-B00A-3B502B229A1D}" srcOrd="1" destOrd="2" presId="urn:microsoft.com/office/officeart/2005/8/layout/cycle4"/>
    <dgm:cxn modelId="{00EF073B-18ED-4B86-8494-D64034D694D1}" type="presOf" srcId="{73B3E2FD-AAE2-457B-828E-5FE1AD3F0EB0}" destId="{8D360E29-592C-4A45-887F-626EC6448585}" srcOrd="0" destOrd="0" presId="urn:microsoft.com/office/officeart/2005/8/layout/cycle4"/>
    <dgm:cxn modelId="{DB7A013C-7A17-4328-9D8C-137120C29D1A}" type="presOf" srcId="{063570A8-19F3-4826-A403-87028848A092}" destId="{8D360E29-592C-4A45-887F-626EC6448585}" srcOrd="0" destOrd="1" presId="urn:microsoft.com/office/officeart/2005/8/layout/cycle4"/>
    <dgm:cxn modelId="{B25B7D5E-6081-459C-9BBC-830980B65EC9}" type="presOf" srcId="{C1619C3D-F109-41A8-81AE-C6452C7B1DB8}" destId="{024D636D-C5D7-4916-8F38-178AD7E3366F}" srcOrd="0" destOrd="0" presId="urn:microsoft.com/office/officeart/2005/8/layout/cycle4"/>
    <dgm:cxn modelId="{6FA46F62-5924-4D38-B786-9474393A8486}" srcId="{5F53033A-D5B2-4638-BA17-2E2210A1F2C3}" destId="{C88264E3-4DA8-48A8-8868-FCE37C78D497}" srcOrd="1" destOrd="0" parTransId="{20FDE4B5-A74C-4582-BC1F-28D8887D4008}" sibTransId="{9127F46E-47EA-4B70-BE54-35E625F8925F}"/>
    <dgm:cxn modelId="{480F9B63-3E22-468E-BEFB-4517379D26BD}" srcId="{C1619C3D-F109-41A8-81AE-C6452C7B1DB8}" destId="{4CF2E8A3-142E-4901-A137-D371C04B85E0}" srcOrd="3" destOrd="0" parTransId="{2FF56F3B-EB3F-41E7-9E81-255BDD650E32}" sibTransId="{887DEDA2-8C88-46C9-B7F9-6D6B19DA647F}"/>
    <dgm:cxn modelId="{A253A444-2437-4A63-A2E0-942C87173475}" type="presOf" srcId="{80946009-8C20-4609-B4D9-E5F6209D0045}" destId="{264EAC20-1347-4E18-A072-08A64F5FC6F5}" srcOrd="0" destOrd="0" presId="urn:microsoft.com/office/officeart/2005/8/layout/cycle4"/>
    <dgm:cxn modelId="{0482BC6A-53E8-4ACC-BE5D-AB90559CAC6D}" type="presOf" srcId="{8C3F31A7-97AF-4799-AB59-126A625B92DB}" destId="{8895246C-31B3-4023-B00A-3B502B229A1D}" srcOrd="1" destOrd="3" presId="urn:microsoft.com/office/officeart/2005/8/layout/cycle4"/>
    <dgm:cxn modelId="{F256074B-4988-44C0-A0EF-6384CC7CD118}" type="presOf" srcId="{8C3F31A7-97AF-4799-AB59-126A625B92DB}" destId="{68E2BA2B-44C0-4E8B-BECE-C38FF841CBA8}" srcOrd="0" destOrd="3" presId="urn:microsoft.com/office/officeart/2005/8/layout/cycle4"/>
    <dgm:cxn modelId="{DB04FF6E-8C36-4DFF-AC5A-9DC0D6C0A893}" type="presOf" srcId="{5F53033A-D5B2-4638-BA17-2E2210A1F2C3}" destId="{8BFF4910-947E-4FA9-8AAE-AF8C5C0494AD}" srcOrd="0" destOrd="0" presId="urn:microsoft.com/office/officeart/2005/8/layout/cycle4"/>
    <dgm:cxn modelId="{68CFFE50-231C-478D-8F33-1D047A72A230}" srcId="{C1619C3D-F109-41A8-81AE-C6452C7B1DB8}" destId="{063570A8-19F3-4826-A403-87028848A092}" srcOrd="1" destOrd="0" parTransId="{2314CF30-2177-4FC3-B388-7BA93A54DDB5}" sibTransId="{8D7EF160-C18B-4206-91C3-20F31412F811}"/>
    <dgm:cxn modelId="{414A1171-F8F3-4F2A-8328-C6C15E76D2AE}" srcId="{C88264E3-4DA8-48A8-8868-FCE37C78D497}" destId="{99B708FF-2F09-40C6-87C1-37E1B49874D5}" srcOrd="0" destOrd="0" parTransId="{6C6575E9-A22D-42AA-9327-3C167F875F2C}" sibTransId="{17A5F4FE-1130-4FC6-9F8C-4AEA1BC76D12}"/>
    <dgm:cxn modelId="{7A3EA371-04C1-4C34-BB86-51DE819E7D48}" type="presOf" srcId="{F0553F81-96D1-4F49-B626-CE8F9C465CCD}" destId="{8D360E29-592C-4A45-887F-626EC6448585}" srcOrd="0" destOrd="2" presId="urn:microsoft.com/office/officeart/2005/8/layout/cycle4"/>
    <dgm:cxn modelId="{3C57B971-4467-463B-8B31-CA3D46F85468}" srcId="{C88264E3-4DA8-48A8-8868-FCE37C78D497}" destId="{F5D0357C-663F-4F53-A5D7-585023D177D2}" srcOrd="1" destOrd="0" parTransId="{FE2773AD-EE4C-4775-886C-23018AF108E6}" sibTransId="{9E42FE1B-9553-4CF1-8171-5959CE7E1951}"/>
    <dgm:cxn modelId="{4F090354-68FB-445C-9BEF-5ABBA05FBE1C}" srcId="{1582B77D-BE6A-4A08-9860-C1A247425523}" destId="{C1DEA366-0383-48BB-95D0-D8D70FDC4CCA}" srcOrd="1" destOrd="0" parTransId="{D02D4DD2-A809-472A-B9E4-A272C4475D26}" sibTransId="{68EB4978-0C79-47F8-9410-2AD48EF1D72F}"/>
    <dgm:cxn modelId="{651AC158-C4AB-4764-835B-5C85E8E3AA8B}" type="presOf" srcId="{1582B77D-BE6A-4A08-9860-C1A247425523}" destId="{7DFA4ED6-D72F-42DD-A134-E6591E238C7D}" srcOrd="0" destOrd="0" presId="urn:microsoft.com/office/officeart/2005/8/layout/cycle4"/>
    <dgm:cxn modelId="{03044F82-B2FE-48DF-B197-E18B4C2D46B2}" srcId="{80946009-8C20-4609-B4D9-E5F6209D0045}" destId="{A0B2883A-0640-41F6-95AB-26C12255A0EE}" srcOrd="1" destOrd="0" parTransId="{72F6FB8C-EAD2-43A1-9A15-4AE153F97F48}" sibTransId="{F46B7B14-4B1E-49C0-B720-A3882C38C669}"/>
    <dgm:cxn modelId="{DCAE8B84-26CF-4C2E-80D6-60F80C4B105E}" type="presOf" srcId="{73B3E2FD-AAE2-457B-828E-5FE1AD3F0EB0}" destId="{36D672A2-D2F7-426D-9C29-E43A7DC6D632}" srcOrd="1" destOrd="0" presId="urn:microsoft.com/office/officeart/2005/8/layout/cycle4"/>
    <dgm:cxn modelId="{4540BD8A-93B6-4F25-BB1B-80380185660E}" type="presOf" srcId="{A3AA7F7A-551B-4B9B-BA79-BB1EAA17885F}" destId="{8895246C-31B3-4023-B00A-3B502B229A1D}" srcOrd="1" destOrd="0" presId="urn:microsoft.com/office/officeart/2005/8/layout/cycle4"/>
    <dgm:cxn modelId="{99267491-C644-4CA7-AC2C-0BB66BD749A7}" srcId="{5F53033A-D5B2-4638-BA17-2E2210A1F2C3}" destId="{80946009-8C20-4609-B4D9-E5F6209D0045}" srcOrd="2" destOrd="0" parTransId="{69F400B2-996A-48C2-A387-05167FCF6BE7}" sibTransId="{8D59DC06-08AA-480F-B277-EE0D80F2691C}"/>
    <dgm:cxn modelId="{58B65194-7070-48F3-BE0F-232FEF0C4A6B}" type="presOf" srcId="{A3AA7F7A-551B-4B9B-BA79-BB1EAA17885F}" destId="{68E2BA2B-44C0-4E8B-BECE-C38FF841CBA8}" srcOrd="0" destOrd="0" presId="urn:microsoft.com/office/officeart/2005/8/layout/cycle4"/>
    <dgm:cxn modelId="{3D930F97-697D-443E-B513-C1C1BB19E6C8}" type="presOf" srcId="{99B708FF-2F09-40C6-87C1-37E1B49874D5}" destId="{7F343270-F104-4921-850F-299739B5409D}" srcOrd="1" destOrd="0" presId="urn:microsoft.com/office/officeart/2005/8/layout/cycle4"/>
    <dgm:cxn modelId="{35AF209D-984B-41CA-A48C-267C26F5BBFD}" type="presOf" srcId="{F0553F81-96D1-4F49-B626-CE8F9C465CCD}" destId="{36D672A2-D2F7-426D-9C29-E43A7DC6D632}" srcOrd="1" destOrd="2" presId="urn:microsoft.com/office/officeart/2005/8/layout/cycle4"/>
    <dgm:cxn modelId="{5F0B979F-3FA9-479A-B615-D89111DD4FE3}" srcId="{5F53033A-D5B2-4638-BA17-2E2210A1F2C3}" destId="{C1619C3D-F109-41A8-81AE-C6452C7B1DB8}" srcOrd="0" destOrd="0" parTransId="{C5579AAB-5F6E-402A-931D-1093F46B2E21}" sibTransId="{2C2A36FA-9F17-4358-A7FB-66AFB47A46C8}"/>
    <dgm:cxn modelId="{F51551A6-77DE-405E-90B6-08EB79ABC7A1}" srcId="{1582B77D-BE6A-4A08-9860-C1A247425523}" destId="{8C3F31A7-97AF-4799-AB59-126A625B92DB}" srcOrd="3" destOrd="0" parTransId="{D59F3C2C-3A32-4D94-A940-D35006F7D573}" sibTransId="{212B292B-D314-4D1F-B473-342F823FA8C9}"/>
    <dgm:cxn modelId="{C20E3BB2-0777-4F37-8D79-C3C5C49078EA}" srcId="{1582B77D-BE6A-4A08-9860-C1A247425523}" destId="{12BA4C5C-5A15-43EB-A0DD-6DEBE9D27F3B}" srcOrd="2" destOrd="0" parTransId="{A7517241-D931-4400-9BE8-18CD99965136}" sibTransId="{87E6C3D0-16FD-4565-89BB-1FBC3CEA46E8}"/>
    <dgm:cxn modelId="{C4CEA1C0-F18D-4371-A664-0C9EF6BC49C0}" type="presOf" srcId="{A818C010-31D8-40B2-99E1-F03559E12509}" destId="{750D57CA-549B-484F-A02B-EF67122F01B3}" srcOrd="1" destOrd="0" presId="urn:microsoft.com/office/officeart/2005/8/layout/cycle4"/>
    <dgm:cxn modelId="{757920C3-A1F6-4937-B790-1A281C5F0746}" type="presOf" srcId="{C88264E3-4DA8-48A8-8868-FCE37C78D497}" destId="{13ED3FDE-4D9D-4BA4-9B93-4BE6EAE198FB}" srcOrd="0" destOrd="0" presId="urn:microsoft.com/office/officeart/2005/8/layout/cycle4"/>
    <dgm:cxn modelId="{4C477ED3-3AD1-4F56-A8E7-569F6D136382}" srcId="{C1619C3D-F109-41A8-81AE-C6452C7B1DB8}" destId="{F0553F81-96D1-4F49-B626-CE8F9C465CCD}" srcOrd="2" destOrd="0" parTransId="{13475AC9-B18B-479A-ABF2-41454D4F8E94}" sibTransId="{5A8F0ACF-615E-4694-87FD-63190E550DE3}"/>
    <dgm:cxn modelId="{2B4A39E0-CA6A-4B5E-849A-2E6F281DBC6E}" type="presOf" srcId="{C1DEA366-0383-48BB-95D0-D8D70FDC4CCA}" destId="{8895246C-31B3-4023-B00A-3B502B229A1D}" srcOrd="1" destOrd="1" presId="urn:microsoft.com/office/officeart/2005/8/layout/cycle4"/>
    <dgm:cxn modelId="{830E1AE3-2DA9-4327-BEBC-F49EA1E563BE}" type="presOf" srcId="{12BA4C5C-5A15-43EB-A0DD-6DEBE9D27F3B}" destId="{68E2BA2B-44C0-4E8B-BECE-C38FF841CBA8}" srcOrd="0" destOrd="2" presId="urn:microsoft.com/office/officeart/2005/8/layout/cycle4"/>
    <dgm:cxn modelId="{C75D16F2-2144-43D5-A409-B74C1480FBCA}" srcId="{80946009-8C20-4609-B4D9-E5F6209D0045}" destId="{A818C010-31D8-40B2-99E1-F03559E12509}" srcOrd="0" destOrd="0" parTransId="{39F17C5D-0B3E-4E97-B605-38477E2D911B}" sibTransId="{5E437BC8-4252-4A0B-83C1-112AA48EF374}"/>
    <dgm:cxn modelId="{156A83E0-484D-419F-A34B-8FECE429DB17}" type="presParOf" srcId="{8BFF4910-947E-4FA9-8AAE-AF8C5C0494AD}" destId="{618208C2-CB8A-4783-82AC-03F4C49C1DD9}" srcOrd="0" destOrd="0" presId="urn:microsoft.com/office/officeart/2005/8/layout/cycle4"/>
    <dgm:cxn modelId="{936BBD22-C789-4E94-BFCF-BDDA92B1F111}" type="presParOf" srcId="{618208C2-CB8A-4783-82AC-03F4C49C1DD9}" destId="{ED1549DF-C2DD-4383-8488-D7D179691993}" srcOrd="0" destOrd="0" presId="urn:microsoft.com/office/officeart/2005/8/layout/cycle4"/>
    <dgm:cxn modelId="{25733C91-548B-4EFE-9930-A6CB5BC26A4B}" type="presParOf" srcId="{ED1549DF-C2DD-4383-8488-D7D179691993}" destId="{8D360E29-592C-4A45-887F-626EC6448585}" srcOrd="0" destOrd="0" presId="urn:microsoft.com/office/officeart/2005/8/layout/cycle4"/>
    <dgm:cxn modelId="{E1C17340-46B7-4B1A-9E42-1438435835AF}" type="presParOf" srcId="{ED1549DF-C2DD-4383-8488-D7D179691993}" destId="{36D672A2-D2F7-426D-9C29-E43A7DC6D632}" srcOrd="1" destOrd="0" presId="urn:microsoft.com/office/officeart/2005/8/layout/cycle4"/>
    <dgm:cxn modelId="{A4BD8576-645D-4818-AAA4-FC629DE0AC52}" type="presParOf" srcId="{618208C2-CB8A-4783-82AC-03F4C49C1DD9}" destId="{356978F1-D36A-4B62-AC9F-77BBFB5EFB3E}" srcOrd="1" destOrd="0" presId="urn:microsoft.com/office/officeart/2005/8/layout/cycle4"/>
    <dgm:cxn modelId="{50F0B9E6-8EC3-4C3E-B696-449E18B8DCE1}" type="presParOf" srcId="{356978F1-D36A-4B62-AC9F-77BBFB5EFB3E}" destId="{307281D7-4480-42CF-A13E-15D6D83162AB}" srcOrd="0" destOrd="0" presId="urn:microsoft.com/office/officeart/2005/8/layout/cycle4"/>
    <dgm:cxn modelId="{E0BE794C-0131-45E5-9DE2-DD4330650BFE}" type="presParOf" srcId="{356978F1-D36A-4B62-AC9F-77BBFB5EFB3E}" destId="{7F343270-F104-4921-850F-299739B5409D}" srcOrd="1" destOrd="0" presId="urn:microsoft.com/office/officeart/2005/8/layout/cycle4"/>
    <dgm:cxn modelId="{85AA1075-E3B4-4021-8612-3CD2EEFB0CB5}" type="presParOf" srcId="{618208C2-CB8A-4783-82AC-03F4C49C1DD9}" destId="{8FD225C8-7136-4EAE-9AE9-8E1AE7BADC2D}" srcOrd="2" destOrd="0" presId="urn:microsoft.com/office/officeart/2005/8/layout/cycle4"/>
    <dgm:cxn modelId="{D313F7D4-F1E6-4071-AF09-12E9D4E77194}" type="presParOf" srcId="{8FD225C8-7136-4EAE-9AE9-8E1AE7BADC2D}" destId="{7577B683-2C57-45BB-90F0-3707476615AA}" srcOrd="0" destOrd="0" presId="urn:microsoft.com/office/officeart/2005/8/layout/cycle4"/>
    <dgm:cxn modelId="{BD9B7CCD-1BA9-4CA7-8271-858115EBF5B5}" type="presParOf" srcId="{8FD225C8-7136-4EAE-9AE9-8E1AE7BADC2D}" destId="{750D57CA-549B-484F-A02B-EF67122F01B3}" srcOrd="1" destOrd="0" presId="urn:microsoft.com/office/officeart/2005/8/layout/cycle4"/>
    <dgm:cxn modelId="{742060F0-927D-4B53-8960-E444666A6682}" type="presParOf" srcId="{618208C2-CB8A-4783-82AC-03F4C49C1DD9}" destId="{BBD4C002-87B2-416C-9AF3-ABDE48DE8053}" srcOrd="3" destOrd="0" presId="urn:microsoft.com/office/officeart/2005/8/layout/cycle4"/>
    <dgm:cxn modelId="{8751ADB5-227F-4E8E-85B2-7D46F7AC5D00}" type="presParOf" srcId="{BBD4C002-87B2-416C-9AF3-ABDE48DE8053}" destId="{68E2BA2B-44C0-4E8B-BECE-C38FF841CBA8}" srcOrd="0" destOrd="0" presId="urn:microsoft.com/office/officeart/2005/8/layout/cycle4"/>
    <dgm:cxn modelId="{BF2F36A0-2382-4D9D-BEBB-EDC5C1B0915A}" type="presParOf" srcId="{BBD4C002-87B2-416C-9AF3-ABDE48DE8053}" destId="{8895246C-31B3-4023-B00A-3B502B229A1D}" srcOrd="1" destOrd="0" presId="urn:microsoft.com/office/officeart/2005/8/layout/cycle4"/>
    <dgm:cxn modelId="{AAB8505B-DC03-4CE1-A7E8-6354DB2FE3A2}" type="presParOf" srcId="{618208C2-CB8A-4783-82AC-03F4C49C1DD9}" destId="{18D89D60-1783-48D6-924D-4B046D8131ED}" srcOrd="4" destOrd="0" presId="urn:microsoft.com/office/officeart/2005/8/layout/cycle4"/>
    <dgm:cxn modelId="{C0FC2821-BEC9-4C79-8260-3F9DDFB05107}" type="presParOf" srcId="{8BFF4910-947E-4FA9-8AAE-AF8C5C0494AD}" destId="{3E4F55AE-DDA1-4001-8520-AACE8283625D}" srcOrd="1" destOrd="0" presId="urn:microsoft.com/office/officeart/2005/8/layout/cycle4"/>
    <dgm:cxn modelId="{D082F9DC-820A-49ED-BC97-3EA17C49216B}" type="presParOf" srcId="{3E4F55AE-DDA1-4001-8520-AACE8283625D}" destId="{024D636D-C5D7-4916-8F38-178AD7E3366F}" srcOrd="0" destOrd="0" presId="urn:microsoft.com/office/officeart/2005/8/layout/cycle4"/>
    <dgm:cxn modelId="{0DF0D302-B14C-45A4-8945-556E31E608AE}" type="presParOf" srcId="{3E4F55AE-DDA1-4001-8520-AACE8283625D}" destId="{13ED3FDE-4D9D-4BA4-9B93-4BE6EAE198FB}" srcOrd="1" destOrd="0" presId="urn:microsoft.com/office/officeart/2005/8/layout/cycle4"/>
    <dgm:cxn modelId="{5D4FD7BD-F242-4981-BF20-56B7AFDF60BB}" type="presParOf" srcId="{3E4F55AE-DDA1-4001-8520-AACE8283625D}" destId="{264EAC20-1347-4E18-A072-08A64F5FC6F5}" srcOrd="2" destOrd="0" presId="urn:microsoft.com/office/officeart/2005/8/layout/cycle4"/>
    <dgm:cxn modelId="{0F295D19-2CCC-4D32-88CA-62BB4509C7C5}" type="presParOf" srcId="{3E4F55AE-DDA1-4001-8520-AACE8283625D}" destId="{7DFA4ED6-D72F-42DD-A134-E6591E238C7D}" srcOrd="3" destOrd="0" presId="urn:microsoft.com/office/officeart/2005/8/layout/cycle4"/>
    <dgm:cxn modelId="{A82059B7-9EC8-4637-A744-D053C69B1E78}" type="presParOf" srcId="{3E4F55AE-DDA1-4001-8520-AACE8283625D}" destId="{BC9DFEC1-A553-472B-ACE5-A9411576526C}" srcOrd="4" destOrd="0" presId="urn:microsoft.com/office/officeart/2005/8/layout/cycle4"/>
    <dgm:cxn modelId="{D0157353-A51A-47CD-BAD3-CDAF5949AA30}" type="presParOf" srcId="{8BFF4910-947E-4FA9-8AAE-AF8C5C0494AD}" destId="{1353E5CD-86D2-4EA8-9EC3-B156B5A03805}" srcOrd="2" destOrd="0" presId="urn:microsoft.com/office/officeart/2005/8/layout/cycle4"/>
    <dgm:cxn modelId="{3BCFA40D-7ED9-4765-B1F6-31600FA0CD74}" type="presParOf" srcId="{8BFF4910-947E-4FA9-8AAE-AF8C5C0494AD}" destId="{336888AB-EC42-49C9-8333-FB40B43BFB00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42E668-4FB1-41B1-87A2-BA158BBBD63A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78C26CF-D2FB-4BF6-AFDF-2C2DDFDD941E}">
      <dgm:prSet/>
      <dgm:spPr/>
      <dgm:t>
        <a:bodyPr/>
        <a:lstStyle/>
        <a:p>
          <a:r>
            <a:rPr lang="es-ES" b="0"/>
            <a:t>El </a:t>
          </a:r>
          <a:r>
            <a:rPr lang="es-ES" b="1" err="1"/>
            <a:t>Design</a:t>
          </a:r>
          <a:r>
            <a:rPr lang="es-ES" b="1"/>
            <a:t> </a:t>
          </a:r>
          <a:r>
            <a:rPr lang="es-ES" b="1" err="1"/>
            <a:t>Thinking</a:t>
          </a:r>
          <a:r>
            <a:rPr lang="es-ES" b="1"/>
            <a:t>, </a:t>
          </a:r>
          <a:r>
            <a:rPr lang="es-ES" b="0"/>
            <a:t>es una metodología por fases que se utiliza para resolver problemas de manera creativa y colaborativa. </a:t>
          </a:r>
          <a:endParaRPr lang="en-US"/>
        </a:p>
      </dgm:t>
    </dgm:pt>
    <dgm:pt modelId="{E69A6107-2671-472E-95F9-13A76A4AE2B9}" type="parTrans" cxnId="{833BA6D1-6A2A-4BF1-A800-BE593260C678}">
      <dgm:prSet/>
      <dgm:spPr/>
      <dgm:t>
        <a:bodyPr/>
        <a:lstStyle/>
        <a:p>
          <a:endParaRPr lang="en-US"/>
        </a:p>
      </dgm:t>
    </dgm:pt>
    <dgm:pt modelId="{A893A719-5916-4E2E-82A7-A80CEB122950}" type="sibTrans" cxnId="{833BA6D1-6A2A-4BF1-A800-BE593260C678}">
      <dgm:prSet/>
      <dgm:spPr/>
      <dgm:t>
        <a:bodyPr/>
        <a:lstStyle/>
        <a:p>
          <a:endParaRPr lang="en-US"/>
        </a:p>
      </dgm:t>
    </dgm:pt>
    <dgm:pt modelId="{1EB2A494-1D29-4B40-B2C4-6F36E1E17A79}">
      <dgm:prSet/>
      <dgm:spPr/>
      <dgm:t>
        <a:bodyPr/>
        <a:lstStyle/>
        <a:p>
          <a:r>
            <a:rPr lang="es-ES" b="0"/>
            <a:t>Se divide en varias etapas: empatía, definición del problema, ideación (solución), prototipado y testeo [1][2][3][4]. </a:t>
          </a:r>
          <a:endParaRPr lang="en-US"/>
        </a:p>
      </dgm:t>
    </dgm:pt>
    <dgm:pt modelId="{CBA16FD3-5196-495C-B3E0-C761A820F854}" type="parTrans" cxnId="{79B3477E-BC8A-4E0D-8CE6-E961CB08B4C2}">
      <dgm:prSet/>
      <dgm:spPr/>
      <dgm:t>
        <a:bodyPr/>
        <a:lstStyle/>
        <a:p>
          <a:endParaRPr lang="en-US"/>
        </a:p>
      </dgm:t>
    </dgm:pt>
    <dgm:pt modelId="{B89ECA6B-44EA-4307-B7BD-CA10E68C4A02}" type="sibTrans" cxnId="{79B3477E-BC8A-4E0D-8CE6-E961CB08B4C2}">
      <dgm:prSet/>
      <dgm:spPr/>
      <dgm:t>
        <a:bodyPr/>
        <a:lstStyle/>
        <a:p>
          <a:endParaRPr lang="en-US"/>
        </a:p>
      </dgm:t>
    </dgm:pt>
    <dgm:pt modelId="{37C1A9A5-58B5-40C7-9C8B-A997857E1554}">
      <dgm:prSet/>
      <dgm:spPr/>
      <dgm:t>
        <a:bodyPr/>
        <a:lstStyle/>
        <a:p>
          <a:r>
            <a:rPr lang="es-ES" b="0"/>
            <a:t>Esta metodología permite generar ideas innovadoras </a:t>
          </a:r>
          <a:endParaRPr lang="en-US"/>
        </a:p>
      </dgm:t>
    </dgm:pt>
    <dgm:pt modelId="{40103F68-3A84-47AC-8319-B2F080685286}" type="parTrans" cxnId="{74521E7B-C857-4A85-981F-FEE6A357E43A}">
      <dgm:prSet/>
      <dgm:spPr/>
      <dgm:t>
        <a:bodyPr/>
        <a:lstStyle/>
        <a:p>
          <a:endParaRPr lang="en-US"/>
        </a:p>
      </dgm:t>
    </dgm:pt>
    <dgm:pt modelId="{01C13104-5858-4674-998F-0D7411C5830C}" type="sibTrans" cxnId="{74521E7B-C857-4A85-981F-FEE6A357E43A}">
      <dgm:prSet/>
      <dgm:spPr/>
      <dgm:t>
        <a:bodyPr/>
        <a:lstStyle/>
        <a:p>
          <a:endParaRPr lang="en-US"/>
        </a:p>
      </dgm:t>
    </dgm:pt>
    <dgm:pt modelId="{48E061D0-E975-429E-A8A5-2285A7512717}">
      <dgm:prSet/>
      <dgm:spPr/>
      <dgm:t>
        <a:bodyPr/>
        <a:lstStyle/>
        <a:p>
          <a:r>
            <a:rPr lang="es-ES" b="0"/>
            <a:t>Encontrar soluciones efectivas para los clientes [5]. </a:t>
          </a:r>
        </a:p>
        <a:p>
          <a:r>
            <a:rPr lang="es-ES" b="0"/>
            <a:t>Por ejemplo: https://miro.com/</a:t>
          </a:r>
          <a:endParaRPr lang="en-US"/>
        </a:p>
      </dgm:t>
    </dgm:pt>
    <dgm:pt modelId="{16C91ACF-9398-47B5-A805-4A08D26BC422}" type="parTrans" cxnId="{60BCEF8A-0BA8-4EEE-820E-86BACE9ED615}">
      <dgm:prSet/>
      <dgm:spPr/>
      <dgm:t>
        <a:bodyPr/>
        <a:lstStyle/>
        <a:p>
          <a:endParaRPr lang="en-US"/>
        </a:p>
      </dgm:t>
    </dgm:pt>
    <dgm:pt modelId="{BBAE1460-5665-40C3-B7F2-262747958A7A}" type="sibTrans" cxnId="{60BCEF8A-0BA8-4EEE-820E-86BACE9ED615}">
      <dgm:prSet/>
      <dgm:spPr/>
      <dgm:t>
        <a:bodyPr/>
        <a:lstStyle/>
        <a:p>
          <a:endParaRPr lang="en-US"/>
        </a:p>
      </dgm:t>
    </dgm:pt>
    <dgm:pt modelId="{0878E920-582B-46B0-B962-5178AD055809}" type="pres">
      <dgm:prSet presAssocID="{B742E668-4FB1-41B1-87A2-BA158BBBD63A}" presName="linearFlow" presStyleCnt="0">
        <dgm:presLayoutVars>
          <dgm:dir/>
          <dgm:resizeHandles val="exact"/>
        </dgm:presLayoutVars>
      </dgm:prSet>
      <dgm:spPr/>
    </dgm:pt>
    <dgm:pt modelId="{7516EF76-5487-4BBB-9C96-4DCD9233133C}" type="pres">
      <dgm:prSet presAssocID="{278C26CF-D2FB-4BF6-AFDF-2C2DDFDD941E}" presName="composite" presStyleCnt="0"/>
      <dgm:spPr/>
    </dgm:pt>
    <dgm:pt modelId="{E29B2443-B1DE-41F9-BB42-18B94422A03F}" type="pres">
      <dgm:prSet presAssocID="{278C26CF-D2FB-4BF6-AFDF-2C2DDFDD941E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llustrator with solid fill"/>
        </a:ext>
      </dgm:extLst>
    </dgm:pt>
    <dgm:pt modelId="{93166216-F667-48A6-BD0C-1BE87189A730}" type="pres">
      <dgm:prSet presAssocID="{278C26CF-D2FB-4BF6-AFDF-2C2DDFDD941E}" presName="txShp" presStyleLbl="node1" presStyleIdx="0" presStyleCnt="4">
        <dgm:presLayoutVars>
          <dgm:bulletEnabled val="1"/>
        </dgm:presLayoutVars>
      </dgm:prSet>
      <dgm:spPr/>
    </dgm:pt>
    <dgm:pt modelId="{029BAB72-B01F-4992-8580-1F476584D52C}" type="pres">
      <dgm:prSet presAssocID="{A893A719-5916-4E2E-82A7-A80CEB122950}" presName="spacing" presStyleCnt="0"/>
      <dgm:spPr/>
    </dgm:pt>
    <dgm:pt modelId="{5670B537-86E6-47C0-8E8C-38ECDF40E553}" type="pres">
      <dgm:prSet presAssocID="{1EB2A494-1D29-4B40-B2C4-6F36E1E17A79}" presName="composite" presStyleCnt="0"/>
      <dgm:spPr/>
    </dgm:pt>
    <dgm:pt modelId="{C56660AC-2E7D-4063-A3A1-5DF580ABC109}" type="pres">
      <dgm:prSet presAssocID="{1EB2A494-1D29-4B40-B2C4-6F36E1E17A79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13CFC21B-9F77-4533-8216-002B2BB3C376}" type="pres">
      <dgm:prSet presAssocID="{1EB2A494-1D29-4B40-B2C4-6F36E1E17A79}" presName="txShp" presStyleLbl="node1" presStyleIdx="1" presStyleCnt="4">
        <dgm:presLayoutVars>
          <dgm:bulletEnabled val="1"/>
        </dgm:presLayoutVars>
      </dgm:prSet>
      <dgm:spPr/>
    </dgm:pt>
    <dgm:pt modelId="{CCB95181-4057-4D85-9B35-025EF2304E9B}" type="pres">
      <dgm:prSet presAssocID="{B89ECA6B-44EA-4307-B7BD-CA10E68C4A02}" presName="spacing" presStyleCnt="0"/>
      <dgm:spPr/>
    </dgm:pt>
    <dgm:pt modelId="{DACE5D53-5766-46A6-8195-8BFCC10C6666}" type="pres">
      <dgm:prSet presAssocID="{37C1A9A5-58B5-40C7-9C8B-A997857E1554}" presName="composite" presStyleCnt="0"/>
      <dgm:spPr/>
    </dgm:pt>
    <dgm:pt modelId="{1D4EE515-2DF9-4234-B15B-E2F66E7B1BA7}" type="pres">
      <dgm:prSet presAssocID="{37C1A9A5-58B5-40C7-9C8B-A997857E1554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 with solid fill"/>
        </a:ext>
      </dgm:extLst>
    </dgm:pt>
    <dgm:pt modelId="{3EA5DA80-DD61-47F6-B95D-71EC3B83BBAF}" type="pres">
      <dgm:prSet presAssocID="{37C1A9A5-58B5-40C7-9C8B-A997857E1554}" presName="txShp" presStyleLbl="node1" presStyleIdx="2" presStyleCnt="4">
        <dgm:presLayoutVars>
          <dgm:bulletEnabled val="1"/>
        </dgm:presLayoutVars>
      </dgm:prSet>
      <dgm:spPr/>
    </dgm:pt>
    <dgm:pt modelId="{221EFCDA-9975-4DF4-988B-DE2BBE641B28}" type="pres">
      <dgm:prSet presAssocID="{01C13104-5858-4674-998F-0D7411C5830C}" presName="spacing" presStyleCnt="0"/>
      <dgm:spPr/>
    </dgm:pt>
    <dgm:pt modelId="{94064CFB-9916-406E-85E5-36667AC2A0CC}" type="pres">
      <dgm:prSet presAssocID="{48E061D0-E975-429E-A8A5-2285A7512717}" presName="composite" presStyleCnt="0"/>
      <dgm:spPr/>
    </dgm:pt>
    <dgm:pt modelId="{500CB10C-1739-4D6D-9057-001533F88158}" type="pres">
      <dgm:prSet presAssocID="{48E061D0-E975-429E-A8A5-2285A7512717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48E6A05B-DD0A-4965-B547-106ED0C5CC65}" type="pres">
      <dgm:prSet presAssocID="{48E061D0-E975-429E-A8A5-2285A7512717}" presName="txShp" presStyleLbl="node1" presStyleIdx="3" presStyleCnt="4">
        <dgm:presLayoutVars>
          <dgm:bulletEnabled val="1"/>
        </dgm:presLayoutVars>
      </dgm:prSet>
      <dgm:spPr/>
    </dgm:pt>
  </dgm:ptLst>
  <dgm:cxnLst>
    <dgm:cxn modelId="{78762458-5870-45A6-AC5E-00A28D71C4CD}" type="presOf" srcId="{278C26CF-D2FB-4BF6-AFDF-2C2DDFDD941E}" destId="{93166216-F667-48A6-BD0C-1BE87189A730}" srcOrd="0" destOrd="0" presId="urn:microsoft.com/office/officeart/2005/8/layout/vList3"/>
    <dgm:cxn modelId="{74521E7B-C857-4A85-981F-FEE6A357E43A}" srcId="{B742E668-4FB1-41B1-87A2-BA158BBBD63A}" destId="{37C1A9A5-58B5-40C7-9C8B-A997857E1554}" srcOrd="2" destOrd="0" parTransId="{40103F68-3A84-47AC-8319-B2F080685286}" sibTransId="{01C13104-5858-4674-998F-0D7411C5830C}"/>
    <dgm:cxn modelId="{79B3477E-BC8A-4E0D-8CE6-E961CB08B4C2}" srcId="{B742E668-4FB1-41B1-87A2-BA158BBBD63A}" destId="{1EB2A494-1D29-4B40-B2C4-6F36E1E17A79}" srcOrd="1" destOrd="0" parTransId="{CBA16FD3-5196-495C-B3E0-C761A820F854}" sibTransId="{B89ECA6B-44EA-4307-B7BD-CA10E68C4A02}"/>
    <dgm:cxn modelId="{60BCEF8A-0BA8-4EEE-820E-86BACE9ED615}" srcId="{B742E668-4FB1-41B1-87A2-BA158BBBD63A}" destId="{48E061D0-E975-429E-A8A5-2285A7512717}" srcOrd="3" destOrd="0" parTransId="{16C91ACF-9398-47B5-A805-4A08D26BC422}" sibTransId="{BBAE1460-5665-40C3-B7F2-262747958A7A}"/>
    <dgm:cxn modelId="{C78285AF-D2A9-4740-8A44-8B2FCA5FC2F7}" type="presOf" srcId="{1EB2A494-1D29-4B40-B2C4-6F36E1E17A79}" destId="{13CFC21B-9F77-4533-8216-002B2BB3C376}" srcOrd="0" destOrd="0" presId="urn:microsoft.com/office/officeart/2005/8/layout/vList3"/>
    <dgm:cxn modelId="{66BA89B4-A810-42DD-8C75-8BA983248D28}" type="presOf" srcId="{B742E668-4FB1-41B1-87A2-BA158BBBD63A}" destId="{0878E920-582B-46B0-B962-5178AD055809}" srcOrd="0" destOrd="0" presId="urn:microsoft.com/office/officeart/2005/8/layout/vList3"/>
    <dgm:cxn modelId="{833BA6D1-6A2A-4BF1-A800-BE593260C678}" srcId="{B742E668-4FB1-41B1-87A2-BA158BBBD63A}" destId="{278C26CF-D2FB-4BF6-AFDF-2C2DDFDD941E}" srcOrd="0" destOrd="0" parTransId="{E69A6107-2671-472E-95F9-13A76A4AE2B9}" sibTransId="{A893A719-5916-4E2E-82A7-A80CEB122950}"/>
    <dgm:cxn modelId="{D66953DF-8D46-493A-A9A6-360D176BA418}" type="presOf" srcId="{48E061D0-E975-429E-A8A5-2285A7512717}" destId="{48E6A05B-DD0A-4965-B547-106ED0C5CC65}" srcOrd="0" destOrd="0" presId="urn:microsoft.com/office/officeart/2005/8/layout/vList3"/>
    <dgm:cxn modelId="{3957D5E4-0880-4038-8AAD-AB2B04B7EFA1}" type="presOf" srcId="{37C1A9A5-58B5-40C7-9C8B-A997857E1554}" destId="{3EA5DA80-DD61-47F6-B95D-71EC3B83BBAF}" srcOrd="0" destOrd="0" presId="urn:microsoft.com/office/officeart/2005/8/layout/vList3"/>
    <dgm:cxn modelId="{9780ED1E-16CE-4EEF-BDC7-253F6F717E67}" type="presParOf" srcId="{0878E920-582B-46B0-B962-5178AD055809}" destId="{7516EF76-5487-4BBB-9C96-4DCD9233133C}" srcOrd="0" destOrd="0" presId="urn:microsoft.com/office/officeart/2005/8/layout/vList3"/>
    <dgm:cxn modelId="{196E462F-AFB3-4B3C-9778-F8311BB80016}" type="presParOf" srcId="{7516EF76-5487-4BBB-9C96-4DCD9233133C}" destId="{E29B2443-B1DE-41F9-BB42-18B94422A03F}" srcOrd="0" destOrd="0" presId="urn:microsoft.com/office/officeart/2005/8/layout/vList3"/>
    <dgm:cxn modelId="{BCD9845E-25AB-409B-A5C2-F0806494305B}" type="presParOf" srcId="{7516EF76-5487-4BBB-9C96-4DCD9233133C}" destId="{93166216-F667-48A6-BD0C-1BE87189A730}" srcOrd="1" destOrd="0" presId="urn:microsoft.com/office/officeart/2005/8/layout/vList3"/>
    <dgm:cxn modelId="{426A3D6A-2490-44F3-99A0-DF1A392673D0}" type="presParOf" srcId="{0878E920-582B-46B0-B962-5178AD055809}" destId="{029BAB72-B01F-4992-8580-1F476584D52C}" srcOrd="1" destOrd="0" presId="urn:microsoft.com/office/officeart/2005/8/layout/vList3"/>
    <dgm:cxn modelId="{E88DB3C3-70BF-4D2E-9A65-4307CF9EBF0D}" type="presParOf" srcId="{0878E920-582B-46B0-B962-5178AD055809}" destId="{5670B537-86E6-47C0-8E8C-38ECDF40E553}" srcOrd="2" destOrd="0" presId="urn:microsoft.com/office/officeart/2005/8/layout/vList3"/>
    <dgm:cxn modelId="{580F8E28-D13B-488B-B7BE-5CC5D4AAF525}" type="presParOf" srcId="{5670B537-86E6-47C0-8E8C-38ECDF40E553}" destId="{C56660AC-2E7D-4063-A3A1-5DF580ABC109}" srcOrd="0" destOrd="0" presId="urn:microsoft.com/office/officeart/2005/8/layout/vList3"/>
    <dgm:cxn modelId="{AC18555D-2BCA-40D2-8B68-F1B34205A105}" type="presParOf" srcId="{5670B537-86E6-47C0-8E8C-38ECDF40E553}" destId="{13CFC21B-9F77-4533-8216-002B2BB3C376}" srcOrd="1" destOrd="0" presId="urn:microsoft.com/office/officeart/2005/8/layout/vList3"/>
    <dgm:cxn modelId="{6CD2FF87-96DA-43E7-8449-8EE1F1F7D324}" type="presParOf" srcId="{0878E920-582B-46B0-B962-5178AD055809}" destId="{CCB95181-4057-4D85-9B35-025EF2304E9B}" srcOrd="3" destOrd="0" presId="urn:microsoft.com/office/officeart/2005/8/layout/vList3"/>
    <dgm:cxn modelId="{F99C867A-CC7E-47FD-B597-7D86C172D7B8}" type="presParOf" srcId="{0878E920-582B-46B0-B962-5178AD055809}" destId="{DACE5D53-5766-46A6-8195-8BFCC10C6666}" srcOrd="4" destOrd="0" presId="urn:microsoft.com/office/officeart/2005/8/layout/vList3"/>
    <dgm:cxn modelId="{8783A258-AA04-41C7-964B-E5C1FD89DB8E}" type="presParOf" srcId="{DACE5D53-5766-46A6-8195-8BFCC10C6666}" destId="{1D4EE515-2DF9-4234-B15B-E2F66E7B1BA7}" srcOrd="0" destOrd="0" presId="urn:microsoft.com/office/officeart/2005/8/layout/vList3"/>
    <dgm:cxn modelId="{3C76CD52-85BE-4578-9D0B-A1D17C7DF606}" type="presParOf" srcId="{DACE5D53-5766-46A6-8195-8BFCC10C6666}" destId="{3EA5DA80-DD61-47F6-B95D-71EC3B83BBAF}" srcOrd="1" destOrd="0" presId="urn:microsoft.com/office/officeart/2005/8/layout/vList3"/>
    <dgm:cxn modelId="{3785BB63-7040-4793-8997-CBA899137359}" type="presParOf" srcId="{0878E920-582B-46B0-B962-5178AD055809}" destId="{221EFCDA-9975-4DF4-988B-DE2BBE641B28}" srcOrd="5" destOrd="0" presId="urn:microsoft.com/office/officeart/2005/8/layout/vList3"/>
    <dgm:cxn modelId="{47BEB863-29B0-432E-BF75-0811CF8C7154}" type="presParOf" srcId="{0878E920-582B-46B0-B962-5178AD055809}" destId="{94064CFB-9916-406E-85E5-36667AC2A0CC}" srcOrd="6" destOrd="0" presId="urn:microsoft.com/office/officeart/2005/8/layout/vList3"/>
    <dgm:cxn modelId="{495B105F-1844-436C-AEB6-FB4A75B72418}" type="presParOf" srcId="{94064CFB-9916-406E-85E5-36667AC2A0CC}" destId="{500CB10C-1739-4D6D-9057-001533F88158}" srcOrd="0" destOrd="0" presId="urn:microsoft.com/office/officeart/2005/8/layout/vList3"/>
    <dgm:cxn modelId="{46C002A7-F742-4E74-B5FF-4E9152E0384C}" type="presParOf" srcId="{94064CFB-9916-406E-85E5-36667AC2A0CC}" destId="{48E6A05B-DD0A-4965-B547-106ED0C5CC6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7B683-2C57-45BB-90F0-3707476615AA}">
      <dsp:nvSpPr>
        <dsp:cNvPr id="0" name=""/>
        <dsp:cNvSpPr/>
      </dsp:nvSpPr>
      <dsp:spPr>
        <a:xfrm>
          <a:off x="5347042" y="3423069"/>
          <a:ext cx="2486759" cy="1610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>
              <a:solidFill>
                <a:schemeClr val="tx1"/>
              </a:solidFill>
            </a:rPr>
            <a:t>Check List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>
              <a:solidFill>
                <a:schemeClr val="tx1"/>
              </a:solidFill>
            </a:rPr>
            <a:t>Socialización</a:t>
          </a:r>
          <a:r>
            <a:rPr lang="en-US" sz="900" kern="1200" dirty="0">
              <a:solidFill>
                <a:schemeClr val="tx1"/>
              </a:solidFill>
            </a:rPr>
            <a:t> de </a:t>
          </a:r>
          <a:r>
            <a:rPr lang="en-US" sz="900" kern="1200" dirty="0" err="1">
              <a:solidFill>
                <a:schemeClr val="tx1"/>
              </a:solidFill>
            </a:rPr>
            <a:t>dificultades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6128455" y="3861168"/>
        <a:ext cx="1669961" cy="1137372"/>
      </dsp:txXfrm>
    </dsp:sp>
    <dsp:sp modelId="{68E2BA2B-44C0-4E8B-BECE-C38FF841CBA8}">
      <dsp:nvSpPr>
        <dsp:cNvPr id="0" name=""/>
        <dsp:cNvSpPr/>
      </dsp:nvSpPr>
      <dsp:spPr>
        <a:xfrm>
          <a:off x="1289698" y="3423069"/>
          <a:ext cx="2486759" cy="1610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>
              <a:solidFill>
                <a:schemeClr val="tx1"/>
              </a:solidFill>
            </a:rPr>
            <a:t>Definir</a:t>
          </a:r>
          <a:r>
            <a:rPr lang="en-US" sz="900" kern="1200" dirty="0">
              <a:solidFill>
                <a:schemeClr val="tx1"/>
              </a:solidFill>
            </a:rPr>
            <a:t> un </a:t>
          </a:r>
          <a:r>
            <a:rPr lang="en-US" sz="900" kern="1200" dirty="0" err="1">
              <a:solidFill>
                <a:schemeClr val="tx1"/>
              </a:solidFill>
            </a:rPr>
            <a:t>técnico</a:t>
          </a:r>
          <a:r>
            <a:rPr lang="en-US" sz="900" kern="1200" dirty="0">
              <a:solidFill>
                <a:schemeClr val="tx1"/>
              </a:solidFill>
            </a:rPr>
            <a:t> de </a:t>
          </a:r>
          <a:r>
            <a:rPr lang="en-US" sz="900" kern="1200" dirty="0" err="1">
              <a:solidFill>
                <a:schemeClr val="tx1"/>
              </a:solidFill>
            </a:rPr>
            <a:t>Davivienda</a:t>
          </a:r>
          <a:r>
            <a:rPr lang="en-US" sz="900" kern="1200" dirty="0">
              <a:solidFill>
                <a:schemeClr val="tx1"/>
              </a:solidFill>
            </a:rPr>
            <a:t> para </a:t>
          </a:r>
          <a:r>
            <a:rPr lang="en-US" sz="900" kern="1200" dirty="0" err="1">
              <a:solidFill>
                <a:schemeClr val="tx1"/>
              </a:solidFill>
            </a:rPr>
            <a:t>recibir</a:t>
          </a:r>
          <a:r>
            <a:rPr lang="en-US" sz="900" kern="1200" dirty="0">
              <a:solidFill>
                <a:schemeClr val="tx1"/>
              </a:solidFill>
            </a:rPr>
            <a:t> </a:t>
          </a:r>
          <a:r>
            <a:rPr lang="en-US" sz="900" kern="1200" dirty="0" err="1">
              <a:solidFill>
                <a:schemeClr val="tx1"/>
              </a:solidFill>
            </a:rPr>
            <a:t>herramienta</a:t>
          </a:r>
          <a:endParaRPr lang="en-US" sz="900" kern="1200" dirty="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>
              <a:solidFill>
                <a:schemeClr val="tx1"/>
              </a:solidFill>
            </a:rPr>
            <a:t>Configurar</a:t>
          </a:r>
          <a:r>
            <a:rPr lang="en-US" sz="900" kern="1200" dirty="0">
              <a:solidFill>
                <a:schemeClr val="tx1"/>
              </a:solidFill>
            </a:rPr>
            <a:t> </a:t>
          </a:r>
          <a:r>
            <a:rPr lang="en-US" sz="900" kern="1200" dirty="0" err="1">
              <a:solidFill>
                <a:schemeClr val="tx1"/>
              </a:solidFill>
            </a:rPr>
            <a:t>herramienta</a:t>
          </a:r>
          <a:r>
            <a:rPr lang="en-US" sz="900" kern="1200" dirty="0">
              <a:solidFill>
                <a:schemeClr val="tx1"/>
              </a:solidFill>
            </a:rPr>
            <a:t> </a:t>
          </a:r>
          <a:r>
            <a:rPr lang="en-US" sz="900" kern="1200" dirty="0" err="1">
              <a:solidFill>
                <a:schemeClr val="tx1"/>
              </a:solidFill>
            </a:rPr>
            <a:t>en</a:t>
          </a:r>
          <a:r>
            <a:rPr lang="en-US" sz="900" kern="1200" dirty="0">
              <a:solidFill>
                <a:schemeClr val="tx1"/>
              </a:solidFill>
            </a:rPr>
            <a:t> </a:t>
          </a:r>
          <a:r>
            <a:rPr lang="en-US" sz="900" kern="1200" dirty="0" err="1">
              <a:solidFill>
                <a:schemeClr val="tx1"/>
              </a:solidFill>
            </a:rPr>
            <a:t>servidores</a:t>
          </a:r>
          <a:r>
            <a:rPr lang="en-US" sz="900" kern="1200" dirty="0">
              <a:solidFill>
                <a:schemeClr val="tx1"/>
              </a:solidFill>
            </a:rPr>
            <a:t> de </a:t>
          </a:r>
          <a:r>
            <a:rPr lang="en-US" sz="900" kern="1200" dirty="0" err="1">
              <a:solidFill>
                <a:schemeClr val="tx1"/>
              </a:solidFill>
            </a:rPr>
            <a:t>davivienda</a:t>
          </a:r>
          <a:endParaRPr lang="en-US" sz="900" kern="1200" dirty="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>
              <a:solidFill>
                <a:schemeClr val="tx1"/>
              </a:solidFill>
            </a:rPr>
            <a:t>Definición</a:t>
          </a:r>
          <a:r>
            <a:rPr lang="en-US" sz="900" kern="1200" dirty="0">
              <a:solidFill>
                <a:schemeClr val="tx1"/>
              </a:solidFill>
            </a:rPr>
            <a:t> de </a:t>
          </a:r>
          <a:r>
            <a:rPr lang="en-US" sz="900" kern="1200" dirty="0" err="1">
              <a:solidFill>
                <a:schemeClr val="tx1"/>
              </a:solidFill>
            </a:rPr>
            <a:t>flujo</a:t>
          </a:r>
          <a:r>
            <a:rPr lang="en-US" sz="900" kern="1200" dirty="0">
              <a:solidFill>
                <a:schemeClr val="tx1"/>
              </a:solidFill>
            </a:rPr>
            <a:t> de </a:t>
          </a:r>
          <a:r>
            <a:rPr lang="en-US" sz="900" kern="1200" dirty="0" err="1">
              <a:solidFill>
                <a:schemeClr val="tx1"/>
              </a:solidFill>
            </a:rPr>
            <a:t>pruebas</a:t>
          </a:r>
          <a:endParaRPr lang="en-US" sz="900" kern="1200" dirty="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>
              <a:solidFill>
                <a:schemeClr val="tx1"/>
              </a:solidFill>
            </a:rPr>
            <a:t>Definición</a:t>
          </a:r>
          <a:r>
            <a:rPr lang="en-US" sz="900" kern="1200" dirty="0">
              <a:solidFill>
                <a:schemeClr val="tx1"/>
              </a:solidFill>
            </a:rPr>
            <a:t> de </a:t>
          </a:r>
          <a:r>
            <a:rPr lang="en-US" sz="900" kern="1200" dirty="0" err="1">
              <a:solidFill>
                <a:schemeClr val="tx1"/>
              </a:solidFill>
            </a:rPr>
            <a:t>valores</a:t>
          </a:r>
          <a:r>
            <a:rPr lang="en-US" sz="900" kern="1200" dirty="0">
              <a:solidFill>
                <a:schemeClr val="tx1"/>
              </a:solidFill>
            </a:rPr>
            <a:t> de </a:t>
          </a:r>
          <a:r>
            <a:rPr lang="en-US" sz="900" kern="1200" dirty="0" err="1">
              <a:solidFill>
                <a:schemeClr val="tx1"/>
              </a:solidFill>
            </a:rPr>
            <a:t>campos</a:t>
          </a:r>
          <a:r>
            <a:rPr lang="en-US" sz="900" kern="1200" dirty="0">
              <a:solidFill>
                <a:schemeClr val="tx1"/>
              </a:solidFill>
            </a:rPr>
            <a:t> de </a:t>
          </a:r>
          <a:r>
            <a:rPr lang="en-US" sz="900" kern="1200" dirty="0" err="1">
              <a:solidFill>
                <a:schemeClr val="tx1"/>
              </a:solidFill>
            </a:rPr>
            <a:t>selección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325083" y="3861168"/>
        <a:ext cx="1669961" cy="1137372"/>
      </dsp:txXfrm>
    </dsp:sp>
    <dsp:sp modelId="{307281D7-4480-42CF-A13E-15D6D83162AB}">
      <dsp:nvSpPr>
        <dsp:cNvPr id="0" name=""/>
        <dsp:cNvSpPr/>
      </dsp:nvSpPr>
      <dsp:spPr>
        <a:xfrm>
          <a:off x="5347042" y="0"/>
          <a:ext cx="2486759" cy="1610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>
              <a:solidFill>
                <a:schemeClr val="tx1"/>
              </a:solidFill>
            </a:rPr>
            <a:t>Definición</a:t>
          </a:r>
          <a:r>
            <a:rPr lang="en-US" sz="900" kern="1200" dirty="0">
              <a:solidFill>
                <a:schemeClr val="tx1"/>
              </a:solidFill>
            </a:rPr>
            <a:t> de Marco de </a:t>
          </a:r>
          <a:r>
            <a:rPr lang="en-US" sz="900" kern="1200" dirty="0" err="1">
              <a:solidFill>
                <a:schemeClr val="tx1"/>
              </a:solidFill>
            </a:rPr>
            <a:t>trabajo</a:t>
          </a:r>
          <a:endParaRPr lang="en-US" sz="900" kern="1200" dirty="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>
              <a:solidFill>
                <a:schemeClr val="tx1"/>
              </a:solidFill>
            </a:rPr>
            <a:t>Definición</a:t>
          </a:r>
          <a:r>
            <a:rPr lang="en-US" sz="900" kern="1200" dirty="0">
              <a:solidFill>
                <a:schemeClr val="tx1"/>
              </a:solidFill>
            </a:rPr>
            <a:t> de </a:t>
          </a:r>
          <a:r>
            <a:rPr lang="en-US" sz="900" kern="1200" dirty="0" err="1">
              <a:solidFill>
                <a:schemeClr val="tx1"/>
              </a:solidFill>
            </a:rPr>
            <a:t>requerimientos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6128455" y="35385"/>
        <a:ext cx="1669961" cy="1137372"/>
      </dsp:txXfrm>
    </dsp:sp>
    <dsp:sp modelId="{8D360E29-592C-4A45-887F-626EC6448585}">
      <dsp:nvSpPr>
        <dsp:cNvPr id="0" name=""/>
        <dsp:cNvSpPr/>
      </dsp:nvSpPr>
      <dsp:spPr>
        <a:xfrm>
          <a:off x="1289698" y="0"/>
          <a:ext cx="2486759" cy="1610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900" b="0" kern="1200" dirty="0" err="1">
              <a:solidFill>
                <a:schemeClr val="tx1"/>
              </a:solidFill>
            </a:rPr>
            <a:t>Mapa</a:t>
          </a:r>
          <a:r>
            <a:rPr lang="en-US" sz="900" b="0" kern="1200" dirty="0">
              <a:solidFill>
                <a:schemeClr val="tx1"/>
              </a:solidFill>
            </a:rPr>
            <a:t> de </a:t>
          </a:r>
          <a:r>
            <a:rPr lang="en-US" sz="900" b="0" kern="1200" dirty="0" err="1">
              <a:solidFill>
                <a:schemeClr val="tx1"/>
              </a:solidFill>
            </a:rPr>
            <a:t>Hitos</a:t>
          </a:r>
          <a:endParaRPr lang="en-US" sz="900" b="0" kern="1200" dirty="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900" b="0" kern="1200" dirty="0" err="1">
              <a:solidFill>
                <a:schemeClr val="tx1"/>
              </a:solidFill>
            </a:rPr>
            <a:t>Revisión</a:t>
          </a:r>
          <a:r>
            <a:rPr lang="en-US" sz="900" b="0" kern="1200" dirty="0">
              <a:solidFill>
                <a:schemeClr val="tx1"/>
              </a:solidFill>
            </a:rPr>
            <a:t> de </a:t>
          </a:r>
          <a:r>
            <a:rPr lang="en-US" sz="900" b="0" kern="1200" dirty="0" err="1">
              <a:solidFill>
                <a:schemeClr val="tx1"/>
              </a:solidFill>
            </a:rPr>
            <a:t>métodos</a:t>
          </a:r>
          <a:r>
            <a:rPr lang="en-US" sz="900" b="0" kern="1200" dirty="0">
              <a:solidFill>
                <a:schemeClr val="tx1"/>
              </a:solidFill>
            </a:rPr>
            <a:t> a </a:t>
          </a:r>
          <a:r>
            <a:rPr lang="en-US" sz="900" b="0" kern="1200" dirty="0" err="1">
              <a:solidFill>
                <a:schemeClr val="tx1"/>
              </a:solidFill>
            </a:rPr>
            <a:t>trabajar</a:t>
          </a:r>
          <a:endParaRPr lang="en-US" sz="900" b="0" kern="1200" dirty="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900" b="0" kern="1200" dirty="0">
              <a:solidFill>
                <a:schemeClr val="tx1"/>
              </a:solidFill>
            </a:rPr>
            <a:t>Orden de </a:t>
          </a:r>
          <a:r>
            <a:rPr lang="en-US" sz="900" b="0" kern="1200" dirty="0" err="1">
              <a:solidFill>
                <a:schemeClr val="tx1"/>
              </a:solidFill>
            </a:rPr>
            <a:t>participación</a:t>
          </a:r>
          <a:endParaRPr lang="en-US" sz="900" b="0" kern="1200" dirty="0">
            <a:solidFill>
              <a:schemeClr val="tx1"/>
            </a:solidFill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900" b="0" kern="1200" dirty="0" err="1">
              <a:solidFill>
                <a:schemeClr val="tx1"/>
              </a:solidFill>
            </a:rPr>
            <a:t>Organización</a:t>
          </a:r>
          <a:r>
            <a:rPr lang="en-US" sz="900" b="0" kern="1200" dirty="0">
              <a:solidFill>
                <a:schemeClr val="tx1"/>
              </a:solidFill>
            </a:rPr>
            <a:t> y </a:t>
          </a:r>
          <a:r>
            <a:rPr lang="en-US" sz="900" b="0" kern="1200" dirty="0" err="1">
              <a:solidFill>
                <a:schemeClr val="tx1"/>
              </a:solidFill>
            </a:rPr>
            <a:t>priorización</a:t>
          </a:r>
          <a:r>
            <a:rPr lang="en-US" sz="900" b="0" kern="1200" dirty="0">
              <a:solidFill>
                <a:schemeClr val="tx1"/>
              </a:solidFill>
            </a:rPr>
            <a:t> de </a:t>
          </a:r>
          <a:r>
            <a:rPr lang="en-US" sz="900" b="0" kern="1200" dirty="0" err="1">
              <a:solidFill>
                <a:schemeClr val="tx1"/>
              </a:solidFill>
            </a:rPr>
            <a:t>Requerimientos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325083" y="35385"/>
        <a:ext cx="1669961" cy="1137372"/>
      </dsp:txXfrm>
    </dsp:sp>
    <dsp:sp modelId="{024D636D-C5D7-4916-8F38-178AD7E3366F}">
      <dsp:nvSpPr>
        <dsp:cNvPr id="0" name=""/>
        <dsp:cNvSpPr/>
      </dsp:nvSpPr>
      <dsp:spPr>
        <a:xfrm>
          <a:off x="2331720" y="286933"/>
          <a:ext cx="2179689" cy="2179689"/>
        </a:xfrm>
        <a:prstGeom prst="pieWedge">
          <a:avLst/>
        </a:prstGeom>
        <a:solidFill>
          <a:srgbClr val="006431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Design Thinking</a:t>
          </a:r>
        </a:p>
      </dsp:txBody>
      <dsp:txXfrm>
        <a:off x="2970136" y="925349"/>
        <a:ext cx="1541273" cy="1541273"/>
      </dsp:txXfrm>
    </dsp:sp>
    <dsp:sp modelId="{13ED3FDE-4D9D-4BA4-9B93-4BE6EAE198FB}">
      <dsp:nvSpPr>
        <dsp:cNvPr id="0" name=""/>
        <dsp:cNvSpPr/>
      </dsp:nvSpPr>
      <dsp:spPr>
        <a:xfrm rot="5400000">
          <a:off x="4612089" y="286933"/>
          <a:ext cx="2179689" cy="2179689"/>
        </a:xfrm>
        <a:prstGeom prst="pieWedge">
          <a:avLst/>
        </a:prstGeom>
        <a:solidFill>
          <a:srgbClr val="95BE10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Desarrollo de </a:t>
          </a:r>
          <a:r>
            <a:rPr lang="en-US" sz="1200" b="1" kern="1200" dirty="0" err="1">
              <a:solidFill>
                <a:schemeClr val="tx1"/>
              </a:solidFill>
            </a:rPr>
            <a:t>Aplicación</a:t>
          </a:r>
          <a:endParaRPr lang="en-US" sz="1200" b="1" kern="1200" dirty="0">
            <a:solidFill>
              <a:schemeClr val="tx1"/>
            </a:solidFill>
          </a:endParaRPr>
        </a:p>
      </dsp:txBody>
      <dsp:txXfrm rot="-5400000">
        <a:off x="4612089" y="925349"/>
        <a:ext cx="1541273" cy="1541273"/>
      </dsp:txXfrm>
    </dsp:sp>
    <dsp:sp modelId="{264EAC20-1347-4E18-A072-08A64F5FC6F5}">
      <dsp:nvSpPr>
        <dsp:cNvPr id="0" name=""/>
        <dsp:cNvSpPr/>
      </dsp:nvSpPr>
      <dsp:spPr>
        <a:xfrm rot="10800000">
          <a:off x="4612089" y="2567302"/>
          <a:ext cx="2179689" cy="2179689"/>
        </a:xfrm>
        <a:prstGeom prst="pieWedge">
          <a:avLst/>
        </a:prstGeom>
        <a:solidFill>
          <a:srgbClr val="C0D8CA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schemeClr val="tx1"/>
              </a:solidFill>
            </a:rPr>
            <a:t>Cierre</a:t>
          </a:r>
          <a:endParaRPr lang="en-US" sz="1400" b="1" kern="1200" dirty="0">
            <a:solidFill>
              <a:schemeClr val="tx1"/>
            </a:solidFill>
          </a:endParaRPr>
        </a:p>
      </dsp:txBody>
      <dsp:txXfrm rot="10800000">
        <a:off x="4612089" y="2567302"/>
        <a:ext cx="1541273" cy="1541273"/>
      </dsp:txXfrm>
    </dsp:sp>
    <dsp:sp modelId="{7DFA4ED6-D72F-42DD-A134-E6591E238C7D}">
      <dsp:nvSpPr>
        <dsp:cNvPr id="0" name=""/>
        <dsp:cNvSpPr/>
      </dsp:nvSpPr>
      <dsp:spPr>
        <a:xfrm rot="16200000">
          <a:off x="2331720" y="2567302"/>
          <a:ext cx="2179689" cy="2179689"/>
        </a:xfrm>
        <a:prstGeom prst="pieWedge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Desarrollo de </a:t>
          </a:r>
          <a:r>
            <a:rPr lang="en-US" sz="1400" b="1" kern="1200" dirty="0" err="1">
              <a:solidFill>
                <a:schemeClr val="tx1"/>
              </a:solidFill>
            </a:rPr>
            <a:t>Infraestructura</a:t>
          </a:r>
          <a:endParaRPr lang="en-US" sz="1000" b="1" kern="1200" dirty="0">
            <a:solidFill>
              <a:schemeClr val="tx1"/>
            </a:solidFill>
          </a:endParaRPr>
        </a:p>
      </dsp:txBody>
      <dsp:txXfrm rot="5400000">
        <a:off x="2970136" y="2567302"/>
        <a:ext cx="1541273" cy="1541273"/>
      </dsp:txXfrm>
    </dsp:sp>
    <dsp:sp modelId="{1353E5CD-86D2-4EA8-9EC3-B156B5A03805}">
      <dsp:nvSpPr>
        <dsp:cNvPr id="0" name=""/>
        <dsp:cNvSpPr/>
      </dsp:nvSpPr>
      <dsp:spPr>
        <a:xfrm>
          <a:off x="4185464" y="2063909"/>
          <a:ext cx="752571" cy="65441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888AB-EC42-49C9-8333-FB40B43BFB00}">
      <dsp:nvSpPr>
        <dsp:cNvPr id="0" name=""/>
        <dsp:cNvSpPr/>
      </dsp:nvSpPr>
      <dsp:spPr>
        <a:xfrm rot="10800000">
          <a:off x="4185464" y="2315605"/>
          <a:ext cx="752571" cy="65441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66216-F667-48A6-BD0C-1BE87189A730}">
      <dsp:nvSpPr>
        <dsp:cNvPr id="0" name=""/>
        <dsp:cNvSpPr/>
      </dsp:nvSpPr>
      <dsp:spPr>
        <a:xfrm rot="10800000">
          <a:off x="2069846" y="1752"/>
          <a:ext cx="7347585" cy="876555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53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/>
            <a:t>El </a:t>
          </a:r>
          <a:r>
            <a:rPr lang="es-ES" sz="2000" b="1" kern="1200" err="1"/>
            <a:t>Design</a:t>
          </a:r>
          <a:r>
            <a:rPr lang="es-ES" sz="2000" b="1" kern="1200"/>
            <a:t> </a:t>
          </a:r>
          <a:r>
            <a:rPr lang="es-ES" sz="2000" b="1" kern="1200" err="1"/>
            <a:t>Thinking</a:t>
          </a:r>
          <a:r>
            <a:rPr lang="es-ES" sz="2000" b="1" kern="1200"/>
            <a:t>, </a:t>
          </a:r>
          <a:r>
            <a:rPr lang="es-ES" sz="2000" b="0" kern="1200"/>
            <a:t>es una metodología por fases que se utiliza para resolver problemas de manera creativa y colaborativa. </a:t>
          </a:r>
          <a:endParaRPr lang="en-US" sz="2000" kern="1200"/>
        </a:p>
      </dsp:txBody>
      <dsp:txXfrm rot="10800000">
        <a:off x="2288985" y="1752"/>
        <a:ext cx="7128446" cy="876555"/>
      </dsp:txXfrm>
    </dsp:sp>
    <dsp:sp modelId="{E29B2443-B1DE-41F9-BB42-18B94422A03F}">
      <dsp:nvSpPr>
        <dsp:cNvPr id="0" name=""/>
        <dsp:cNvSpPr/>
      </dsp:nvSpPr>
      <dsp:spPr>
        <a:xfrm>
          <a:off x="1631568" y="1752"/>
          <a:ext cx="876555" cy="8765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FC21B-9F77-4533-8216-002B2BB3C376}">
      <dsp:nvSpPr>
        <dsp:cNvPr id="0" name=""/>
        <dsp:cNvSpPr/>
      </dsp:nvSpPr>
      <dsp:spPr>
        <a:xfrm rot="10800000">
          <a:off x="2069846" y="1130975"/>
          <a:ext cx="7347585" cy="876555"/>
        </a:xfrm>
        <a:prstGeom prst="homePlat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53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/>
            <a:t>Se divide en varias etapas: empatía, definición del problema, ideación (solución), prototipado y testeo [1][2][3][4]. </a:t>
          </a:r>
          <a:endParaRPr lang="en-US" sz="2000" kern="1200"/>
        </a:p>
      </dsp:txBody>
      <dsp:txXfrm rot="10800000">
        <a:off x="2288985" y="1130975"/>
        <a:ext cx="7128446" cy="876555"/>
      </dsp:txXfrm>
    </dsp:sp>
    <dsp:sp modelId="{C56660AC-2E7D-4063-A3A1-5DF580ABC109}">
      <dsp:nvSpPr>
        <dsp:cNvPr id="0" name=""/>
        <dsp:cNvSpPr/>
      </dsp:nvSpPr>
      <dsp:spPr>
        <a:xfrm>
          <a:off x="1631568" y="1130975"/>
          <a:ext cx="876555" cy="87655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5DA80-DD61-47F6-B95D-71EC3B83BBAF}">
      <dsp:nvSpPr>
        <dsp:cNvPr id="0" name=""/>
        <dsp:cNvSpPr/>
      </dsp:nvSpPr>
      <dsp:spPr>
        <a:xfrm rot="10800000">
          <a:off x="2069846" y="2260198"/>
          <a:ext cx="7347585" cy="876555"/>
        </a:xfrm>
        <a:prstGeom prst="homePlat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53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/>
            <a:t>Esta metodología permite generar ideas innovadoras </a:t>
          </a:r>
          <a:endParaRPr lang="en-US" sz="2000" kern="1200"/>
        </a:p>
      </dsp:txBody>
      <dsp:txXfrm rot="10800000">
        <a:off x="2288985" y="2260198"/>
        <a:ext cx="7128446" cy="876555"/>
      </dsp:txXfrm>
    </dsp:sp>
    <dsp:sp modelId="{1D4EE515-2DF9-4234-B15B-E2F66E7B1BA7}">
      <dsp:nvSpPr>
        <dsp:cNvPr id="0" name=""/>
        <dsp:cNvSpPr/>
      </dsp:nvSpPr>
      <dsp:spPr>
        <a:xfrm>
          <a:off x="1631568" y="2260198"/>
          <a:ext cx="876555" cy="87655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E6A05B-DD0A-4965-B547-106ED0C5CC65}">
      <dsp:nvSpPr>
        <dsp:cNvPr id="0" name=""/>
        <dsp:cNvSpPr/>
      </dsp:nvSpPr>
      <dsp:spPr>
        <a:xfrm rot="10800000">
          <a:off x="2069846" y="3389421"/>
          <a:ext cx="7347585" cy="876555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53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/>
            <a:t>Encontrar soluciones efectivas para los clientes [5].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/>
            <a:t>Por ejemplo: https://miro.com/</a:t>
          </a:r>
          <a:endParaRPr lang="en-US" sz="2000" kern="1200"/>
        </a:p>
      </dsp:txBody>
      <dsp:txXfrm rot="10800000">
        <a:off x="2288985" y="3389421"/>
        <a:ext cx="7128446" cy="876555"/>
      </dsp:txXfrm>
    </dsp:sp>
    <dsp:sp modelId="{500CB10C-1739-4D6D-9057-001533F88158}">
      <dsp:nvSpPr>
        <dsp:cNvPr id="0" name=""/>
        <dsp:cNvSpPr/>
      </dsp:nvSpPr>
      <dsp:spPr>
        <a:xfrm>
          <a:off x="1631568" y="3389421"/>
          <a:ext cx="876555" cy="87655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D5EB0-602A-4524-BCE6-4DB9A70B9FF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61803-9B74-4C49-8124-4B42149E6F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116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9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4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04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58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99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00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84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4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00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95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1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82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7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4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65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71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69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68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28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34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57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72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482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27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08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28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67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6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58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2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42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8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5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4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63DAE-CD19-4997-ACB8-B707121E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D3F38B-8C39-4383-843C-324094249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BEA904-F1F6-4F0A-8997-4A85B3E6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CC31BB-A1EA-4B09-A6DB-6D91AE87E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BE4B86-B879-434D-A3FD-79270F5E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9981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6F6B9-9661-48B6-B7D3-7F966973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4A00CC9-AEF7-41FB-A6D4-471C15999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ACB631-FFA3-4279-948A-DCB580EA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C5EE9-B2BE-4636-AC43-355D8F66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19AEB5-49B0-4B33-A4D0-D895D0EF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083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E9668B-8A0E-48B0-918A-25C8EC6E0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C77322-6FF3-4C42-B38D-327E6FC4E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EA0021-89AF-4D38-A4C4-F59786739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6B5751-FC27-4FB1-9054-9C21238A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13BD83-A44B-44BD-BE91-26D4AB13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7398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4500">
                <a:solidFill>
                  <a:schemeClr val="accent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/>
            </a:lvl2pPr>
            <a:lvl3pPr marL="0" indent="0">
              <a:spcBef>
                <a:spcPts val="750"/>
              </a:spcBef>
              <a:buFontTx/>
              <a:buNone/>
              <a:defRPr/>
            </a:lvl3pPr>
            <a:lvl4pPr marL="0" indent="0">
              <a:spcBef>
                <a:spcPts val="750"/>
              </a:spcBef>
              <a:buFontTx/>
              <a:buNone/>
              <a:defRPr/>
            </a:lvl4pPr>
            <a:lvl5pPr marL="0" indent="0">
              <a:spcBef>
                <a:spcPts val="750"/>
              </a:spcBef>
              <a:buFontTx/>
              <a:buNone/>
              <a:defRPr/>
            </a:lvl5pPr>
            <a:lvl6pPr marL="0" indent="0">
              <a:spcBef>
                <a:spcPts val="750"/>
              </a:spcBef>
              <a:buFontTx/>
              <a:buNone/>
              <a:defRPr baseline="0"/>
            </a:lvl6pPr>
            <a:lvl7pPr marL="0" indent="0">
              <a:spcBef>
                <a:spcPts val="750"/>
              </a:spcBef>
              <a:buFontTx/>
              <a:buNone/>
              <a:defRPr baseline="0"/>
            </a:lvl7pPr>
            <a:lvl8pPr marL="0" indent="0">
              <a:spcBef>
                <a:spcPts val="750"/>
              </a:spcBef>
              <a:buFontTx/>
              <a:buNone/>
              <a:defRPr baseline="0"/>
            </a:lvl8pPr>
            <a:lvl9pPr marL="0" indent="0">
              <a:spcBef>
                <a:spcPts val="75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68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499"/>
            <a:ext cx="11049000" cy="4267730"/>
          </a:xfrm>
        </p:spPr>
        <p:txBody>
          <a:bodyPr numCol="2" spcCol="457200">
            <a:normAutofit/>
          </a:bodyPr>
          <a:lstStyle>
            <a:lvl1pPr marL="380985" indent="-380985">
              <a:spcBef>
                <a:spcPts val="750"/>
              </a:spcBef>
              <a:buFont typeface="+mj-lt"/>
              <a:buAutoNum type="arabicPeriod"/>
              <a:tabLst>
                <a:tab pos="5280872" algn="r"/>
              </a:tabLst>
              <a:defRPr sz="1667"/>
            </a:lvl1pPr>
            <a:lvl2pPr marL="57147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2pPr>
            <a:lvl3pPr marL="761970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3pPr>
            <a:lvl4pPr marL="952462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4pPr>
            <a:lvl5pPr marL="114295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5pPr>
            <a:lvl6pPr marL="133344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6pPr>
            <a:lvl7pPr marL="1523939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7pPr>
            <a:lvl8pPr marL="1714431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8pPr>
            <a:lvl9pPr marL="190492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4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F5003-E9A8-42F4-8F3B-3E9C1254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710C53-45A2-415A-B78B-E40393B6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63E046-4C19-40CE-8DB0-344DBFCD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40EC22-4F3A-4BBF-9DBC-0B070BA6A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385DFE-C64A-4D09-B885-FD6412B5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121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B2969-A17A-425F-8E0F-6C147450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8AB3E7-F75C-4C4F-831E-2B7BC5AAC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A8C339-F32D-4006-A9C1-441BFB43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DD91A9-26F6-4AAB-B370-8F21DDAF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1A2D4E-C517-4567-9B92-B6EBEE206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530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864C2-B073-4A7B-B2C8-851B0886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325E40-5066-497A-B347-6B464224B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F0FEAD-33AB-434E-98D3-5FD6F36AF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DD295D-0045-4E09-B11D-FA7D5565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2BA2F6-3BD9-4B02-A7B2-9C38E8CE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CCAA20-D1BE-4581-BB3D-C3F0BAF2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591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B05F3-4675-4568-9359-ADCD038D9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5721CB-FFAE-4AAC-A97A-02135CCC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1588B5-121A-4149-9F91-64217AD8E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9331299-E7A6-4A7B-9877-9531AA30A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68D435E-FAB8-4858-9119-22B23F5DFC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E3AA0A-C4A6-4E4A-9522-2FE6D3E2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D4112ED-0EDF-4098-BB14-B30D49B6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48DF4F-1ADC-453D-8C09-42B545ED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496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4ECB7-A726-42CB-9F9B-CAFB6638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3FCF7C-B43C-45FF-ADE8-1F4EDF9E0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A0C204E-DA1E-42FA-898D-4B025C31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637717-A55F-4D01-AE46-1C2D483B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0752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6CB2D4C-07AA-4C9D-ADBD-15771F9C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FF7032-308B-42E1-AD1F-57DC078D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810163-71D2-40F9-94A8-E73199EC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551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BB09C-3A05-4BCE-A9AF-0344653C5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BF66C5-6D00-4DAD-B5D1-FA2186324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0F075D-18AC-4E74-ADE9-F8FF3B739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A4D225-B945-46CE-88A5-694CD22F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99DF0-BEDA-4602-A540-638727F2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C0727B-6956-4E6C-86B9-B0DD4E01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431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9E55F-0DE6-45A4-BD50-76E0E3F9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7511D45-4EB9-4A4E-A3BF-670CF2ADB1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C41AAC-0DAC-49DC-9CB5-CFF59A636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232EC1-64CF-4CCD-A8E0-BD6E3727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2D8813-15E4-40B6-B51B-88087BCC4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2865A1-76A1-486A-B17D-126B412C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444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3B8664-8B6E-4537-B033-FE9A055F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05561C-92F2-465D-B219-9D8690A3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E07FE9-FDA5-41EF-B742-7DB046DFA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503EF-EEBB-434C-8D48-E7EA66053586}" type="datetimeFigureOut">
              <a:rPr lang="es-CO" smtClean="0"/>
              <a:t>8/12/2024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4E657A-4B60-4A54-AA3F-0E7AF479C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9DC9AE-5718-41B6-8D9E-FFBFED571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30095-356E-4028-B750-119C0A32A3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57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21.png"/><Relationship Id="rId4" Type="http://schemas.openxmlformats.org/officeDocument/2006/relationships/image" Target="../media/image57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21.png"/><Relationship Id="rId4" Type="http://schemas.openxmlformats.org/officeDocument/2006/relationships/image" Target="../media/image63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18" Type="http://schemas.openxmlformats.org/officeDocument/2006/relationships/image" Target="../media/image4.png"/><Relationship Id="rId3" Type="http://schemas.openxmlformats.org/officeDocument/2006/relationships/image" Target="../media/image5.png"/><Relationship Id="rId21" Type="http://schemas.openxmlformats.org/officeDocument/2006/relationships/image" Target="../media/image21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0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21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18" Type="http://schemas.openxmlformats.org/officeDocument/2006/relationships/image" Target="../media/image13.png"/><Relationship Id="rId3" Type="http://schemas.openxmlformats.org/officeDocument/2006/relationships/image" Target="../media/image5.png"/><Relationship Id="rId21" Type="http://schemas.openxmlformats.org/officeDocument/2006/relationships/image" Target="../media/image21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21.png"/><Relationship Id="rId5" Type="http://schemas.openxmlformats.org/officeDocument/2006/relationships/image" Target="../media/image85.png"/><Relationship Id="rId10" Type="http://schemas.openxmlformats.org/officeDocument/2006/relationships/image" Target="../media/image3.png"/><Relationship Id="rId4" Type="http://schemas.openxmlformats.org/officeDocument/2006/relationships/image" Target="../media/image84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92.png"/><Relationship Id="rId5" Type="http://schemas.openxmlformats.org/officeDocument/2006/relationships/image" Target="../media/image3.png"/><Relationship Id="rId10" Type="http://schemas.openxmlformats.org/officeDocument/2006/relationships/image" Target="../media/image91.png"/><Relationship Id="rId4" Type="http://schemas.openxmlformats.org/officeDocument/2006/relationships/image" Target="../media/image63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5.png"/><Relationship Id="rId3" Type="http://schemas.openxmlformats.org/officeDocument/2006/relationships/image" Target="../media/image6.png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image" Target="../media/image16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56.png"/><Relationship Id="rId10" Type="http://schemas.openxmlformats.org/officeDocument/2006/relationships/image" Target="../media/image21.png"/><Relationship Id="rId4" Type="http://schemas.openxmlformats.org/officeDocument/2006/relationships/image" Target="../media/image65.pn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65.png"/><Relationship Id="rId10" Type="http://schemas.openxmlformats.org/officeDocument/2006/relationships/image" Target="../media/image21.png"/><Relationship Id="rId4" Type="http://schemas.openxmlformats.org/officeDocument/2006/relationships/image" Target="../media/image99.png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6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21.png"/><Relationship Id="rId5" Type="http://schemas.openxmlformats.org/officeDocument/2006/relationships/image" Target="../media/image85.png"/><Relationship Id="rId10" Type="http://schemas.openxmlformats.org/officeDocument/2006/relationships/image" Target="../media/image3.png"/><Relationship Id="rId4" Type="http://schemas.openxmlformats.org/officeDocument/2006/relationships/image" Target="../media/image84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2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63.png"/><Relationship Id="rId9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14.png"/><Relationship Id="rId3" Type="http://schemas.openxmlformats.org/officeDocument/2006/relationships/image" Target="../media/image6.png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openxmlformats.org/officeDocument/2006/relationships/image" Target="../media/image17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1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62.png"/><Relationship Id="rId7" Type="http://schemas.openxmlformats.org/officeDocument/2006/relationships/image" Target="../media/image10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10.jpeg"/><Relationship Id="rId5" Type="http://schemas.openxmlformats.org/officeDocument/2006/relationships/image" Target="../media/image3.png"/><Relationship Id="rId10" Type="http://schemas.openxmlformats.org/officeDocument/2006/relationships/image" Target="../media/image109.jpeg"/><Relationship Id="rId4" Type="http://schemas.openxmlformats.org/officeDocument/2006/relationships/image" Target="../media/image63.png"/><Relationship Id="rId9" Type="http://schemas.openxmlformats.org/officeDocument/2006/relationships/image" Target="../media/image10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18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6.png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image" Target="../media/image18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.png"/><Relationship Id="rId18" Type="http://schemas.openxmlformats.org/officeDocument/2006/relationships/image" Target="../media/image16.png"/><Relationship Id="rId3" Type="http://schemas.openxmlformats.org/officeDocument/2006/relationships/image" Target="../media/image6.png"/><Relationship Id="rId21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4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5.png"/><Relationship Id="rId10" Type="http://schemas.openxmlformats.org/officeDocument/2006/relationships/image" Target="../media/image19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1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.png"/><Relationship Id="rId5" Type="http://schemas.openxmlformats.org/officeDocument/2006/relationships/diagramData" Target="../diagrams/data1.xml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3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19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21.png"/><Relationship Id="rId4" Type="http://schemas.openxmlformats.org/officeDocument/2006/relationships/image" Target="../media/image57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D304A15-336E-43AA-966A-B25A8623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746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FE73F44-EB23-48E3-9F72-A7F0B14D1EE4}"/>
              </a:ext>
            </a:extLst>
          </p:cNvPr>
          <p:cNvSpPr txBox="1"/>
          <p:nvPr/>
        </p:nvSpPr>
        <p:spPr>
          <a:xfrm>
            <a:off x="6096000" y="2353234"/>
            <a:ext cx="56746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Despliegue de una aplicación web utilizando CI/CD con AWS Lambda y API Gateway </a:t>
            </a:r>
            <a:endParaRPr lang="es-CO" sz="40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8C6ED0-FEDB-4127-BE00-C78142EA0A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8198" y="5216447"/>
            <a:ext cx="2393473" cy="14256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1ED7226-3E14-4777-BF6D-1432F38FD331}"/>
              </a:ext>
            </a:extLst>
          </p:cNvPr>
          <p:cNvSpPr txBox="1"/>
          <p:nvPr/>
        </p:nvSpPr>
        <p:spPr>
          <a:xfrm>
            <a:off x="5726740" y="5300479"/>
            <a:ext cx="3048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Dirigido por:</a:t>
            </a:r>
          </a:p>
          <a:p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Miguel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Angel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Martínez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Jonathan Carrasco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Yuriangel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Sena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ABF49F7-1164-49BA-9695-E6F88073E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649" y="437176"/>
            <a:ext cx="2444486" cy="10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29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FD162FA2-6473-44D5-986E-A2C98F979BE9}"/>
              </a:ext>
            </a:extLst>
          </p:cNvPr>
          <p:cNvSpPr/>
          <p:nvPr/>
        </p:nvSpPr>
        <p:spPr>
          <a:xfrm>
            <a:off x="0" y="1052584"/>
            <a:ext cx="12192000" cy="5805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 Conocernos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pic>
        <p:nvPicPr>
          <p:cNvPr id="106" name="Imagen 105">
            <a:extLst>
              <a:ext uri="{FF2B5EF4-FFF2-40B4-BE49-F238E27FC236}">
                <a16:creationId xmlns:a16="http://schemas.microsoft.com/office/drawing/2014/main" id="{DE1BDB78-E30B-47D6-B8A5-CBF9AAA1F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1F6685F4-221E-4121-9306-5167047BD73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746542-E3B4-4674-80B3-803BF2B27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27" y="1288277"/>
            <a:ext cx="11676009" cy="537208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BE26EA4-7A96-4F89-A75F-55A1CBC39F27}"/>
              </a:ext>
            </a:extLst>
          </p:cNvPr>
          <p:cNvSpPr txBox="1"/>
          <p:nvPr/>
        </p:nvSpPr>
        <p:spPr>
          <a:xfrm>
            <a:off x="5546558" y="3839740"/>
            <a:ext cx="10988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Yuriangel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Sena</a:t>
            </a:r>
            <a:endParaRPr lang="es-CO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16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D6FEDD-2DE9-A1ED-50AD-1B1A7182A50B}"/>
              </a:ext>
            </a:extLst>
          </p:cNvPr>
          <p:cNvSpPr/>
          <p:nvPr/>
        </p:nvSpPr>
        <p:spPr>
          <a:xfrm>
            <a:off x="0" y="0"/>
            <a:ext cx="4458793" cy="6858000"/>
          </a:xfrm>
          <a:prstGeom prst="rect">
            <a:avLst/>
          </a:prstGeom>
          <a:solidFill>
            <a:srgbClr val="6942EA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3B2B38-C750-4840-88B1-C51D013157CA}"/>
              </a:ext>
            </a:extLst>
          </p:cNvPr>
          <p:cNvSpPr txBox="1"/>
          <p:nvPr/>
        </p:nvSpPr>
        <p:spPr>
          <a:xfrm>
            <a:off x="358038" y="859054"/>
            <a:ext cx="3688781" cy="66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41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Parking Lot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9D3C18-73B1-4B93-ADE5-A22F6BA825A9}"/>
              </a:ext>
            </a:extLst>
          </p:cNvPr>
          <p:cNvSpPr txBox="1"/>
          <p:nvPr/>
        </p:nvSpPr>
        <p:spPr>
          <a:xfrm>
            <a:off x="4859394" y="2106177"/>
            <a:ext cx="6924967" cy="938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/>
              <a:t>Ingresa</a:t>
            </a:r>
            <a:r>
              <a:rPr lang="en-US" sz="1000" dirty="0"/>
              <a:t> a la </a:t>
            </a:r>
            <a:r>
              <a:rPr lang="en-US" sz="1000" dirty="0" err="1"/>
              <a:t>Presentación</a:t>
            </a:r>
            <a:endParaRPr lang="en-US" sz="1000" dirty="0"/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/>
              <a:t>Ubique la </a:t>
            </a:r>
            <a:r>
              <a:rPr lang="en-US" sz="1000" dirty="0" err="1"/>
              <a:t>sección</a:t>
            </a:r>
            <a:r>
              <a:rPr lang="en-US" sz="1000" dirty="0"/>
              <a:t> </a:t>
            </a:r>
            <a:r>
              <a:rPr lang="en-US" sz="1000" b="1" dirty="0">
                <a:solidFill>
                  <a:srgbClr val="003300"/>
                </a:solidFill>
              </a:rPr>
              <a:t>Parking Lot</a:t>
            </a:r>
            <a:endParaRPr lang="en-US" sz="1000" dirty="0"/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FontTx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Seleccione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sticker y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llene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correspondiente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/>
              <a:t>Tienes</a:t>
            </a:r>
            <a:r>
              <a:rPr lang="en-US" sz="1000" dirty="0"/>
              <a:t> 5 </a:t>
            </a:r>
            <a:r>
              <a:rPr lang="en-US" sz="1000" dirty="0" err="1"/>
              <a:t>minutos</a:t>
            </a:r>
            <a:r>
              <a:rPr lang="en-US" sz="1000" dirty="0"/>
              <a:t> para </a:t>
            </a:r>
            <a:r>
              <a:rPr lang="en-US" sz="1000" dirty="0" err="1"/>
              <a:t>efectuar</a:t>
            </a:r>
            <a:r>
              <a:rPr lang="en-US" sz="1000" dirty="0"/>
              <a:t> </a:t>
            </a:r>
            <a:r>
              <a:rPr lang="en-US" sz="1000" dirty="0" err="1"/>
              <a:t>esta</a:t>
            </a:r>
            <a:r>
              <a:rPr lang="en-US" sz="1000" dirty="0"/>
              <a:t> </a:t>
            </a:r>
            <a:r>
              <a:rPr lang="en-US" sz="1000" dirty="0" err="1"/>
              <a:t>actividad</a:t>
            </a:r>
            <a:r>
              <a:rPr lang="en-US" sz="1000" dirty="0"/>
              <a:t>.</a:t>
            </a: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endParaRPr lang="en-US" sz="10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D474942-E3E9-40DD-AB5C-459A3185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95" y="1379094"/>
            <a:ext cx="2423609" cy="72708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32C0F35-2422-4F28-A3C9-BFB6B01A1C92}"/>
              </a:ext>
            </a:extLst>
          </p:cNvPr>
          <p:cNvSpPr txBox="1"/>
          <p:nvPr/>
        </p:nvSpPr>
        <p:spPr>
          <a:xfrm>
            <a:off x="5400526" y="1592116"/>
            <a:ext cx="1795249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rgbClr val="00968F"/>
                </a:solidFill>
                <a:latin typeface="Comic Sans MS" panose="030F0702030302020204" pitchFamily="66" charset="0"/>
              </a:rPr>
              <a:t>Indicaciones</a:t>
            </a:r>
            <a:r>
              <a:rPr lang="en-US" sz="1333" b="1">
                <a:solidFill>
                  <a:srgbClr val="00968F"/>
                </a:solidFill>
                <a:latin typeface="Comic Sans MS" panose="030F0702030302020204" pitchFamily="66" charset="0"/>
              </a:rPr>
              <a:t> 5 min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CBAF79-518F-4B45-A23A-0F66B602E994}"/>
              </a:ext>
            </a:extLst>
          </p:cNvPr>
          <p:cNvSpPr txBox="1"/>
          <p:nvPr/>
        </p:nvSpPr>
        <p:spPr>
          <a:xfrm>
            <a:off x="198058" y="5685349"/>
            <a:ext cx="4109248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15" indent="-238115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167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  <a:r>
              <a:rPr lang="en-US" sz="11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15</a:t>
            </a:r>
            <a:r>
              <a:rPr lang="en-US" sz="11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7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Minutos</a:t>
            </a:r>
            <a:endParaRPr lang="en-US" sz="1167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8115" indent="-238115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1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Salida</a:t>
            </a:r>
            <a:r>
              <a:rPr lang="en-US" sz="11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167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Acuerdos</a:t>
            </a:r>
            <a:r>
              <a:rPr lang="en-US" sz="11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167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llevar</a:t>
            </a:r>
            <a:r>
              <a:rPr lang="en-US" sz="11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167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cabo</a:t>
            </a:r>
            <a:r>
              <a:rPr lang="en-US" sz="11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167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  <a:endParaRPr lang="en-US" sz="1167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A6A09-0953-494D-A9C5-6D432D4254DD}"/>
              </a:ext>
            </a:extLst>
          </p:cNvPr>
          <p:cNvGrpSpPr/>
          <p:nvPr/>
        </p:nvGrpSpPr>
        <p:grpSpPr>
          <a:xfrm>
            <a:off x="5333054" y="3365641"/>
            <a:ext cx="2423609" cy="727083"/>
            <a:chOff x="5861034" y="2466204"/>
            <a:chExt cx="2908331" cy="872499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945EFD9-1BD8-40E4-B1E7-24111BE2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1034" y="2466204"/>
              <a:ext cx="2908331" cy="872499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8CBF1E-656F-4412-BB89-17AFCCE7F486}"/>
                </a:ext>
              </a:extLst>
            </p:cNvPr>
            <p:cNvSpPr txBox="1"/>
            <p:nvPr/>
          </p:nvSpPr>
          <p:spPr>
            <a:xfrm>
              <a:off x="6416122" y="2580425"/>
              <a:ext cx="2154299" cy="553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333" b="1">
                  <a:solidFill>
                    <a:srgbClr val="00968F"/>
                  </a:solidFill>
                  <a:latin typeface="Comic Sans MS" panose="030F0702030302020204" pitchFamily="66" charset="0"/>
                </a:rPr>
                <a:t>Espacio para </a:t>
              </a:r>
              <a:r>
                <a:rPr lang="en-US" sz="1333" b="1" err="1">
                  <a:solidFill>
                    <a:srgbClr val="00968F"/>
                  </a:solidFill>
                  <a:latin typeface="Comic Sans MS" panose="030F0702030302020204" pitchFamily="66" charset="0"/>
                </a:rPr>
                <a:t>llenar</a:t>
              </a:r>
              <a:r>
                <a:rPr lang="en-US" sz="1333" b="1">
                  <a:solidFill>
                    <a:srgbClr val="00968F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sz="1333" b="1" err="1">
                  <a:solidFill>
                    <a:srgbClr val="00968F"/>
                  </a:solidFill>
                  <a:latin typeface="Comic Sans MS" panose="030F0702030302020204" pitchFamily="66" charset="0"/>
                </a:rPr>
                <a:t>acuerdos</a:t>
              </a:r>
              <a:r>
                <a:rPr lang="en-US" sz="1333" b="1">
                  <a:solidFill>
                    <a:srgbClr val="00968F"/>
                  </a:solidFill>
                  <a:latin typeface="Comic Sans MS" panose="030F0702030302020204" pitchFamily="66" charset="0"/>
                </a:rPr>
                <a:t> 5 min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901F7C-34C0-4EA2-BC64-E8930FC802FE}"/>
              </a:ext>
            </a:extLst>
          </p:cNvPr>
          <p:cNvGrpSpPr/>
          <p:nvPr/>
        </p:nvGrpSpPr>
        <p:grpSpPr>
          <a:xfrm>
            <a:off x="9207806" y="3369735"/>
            <a:ext cx="2470722" cy="727083"/>
            <a:chOff x="5912028" y="3678550"/>
            <a:chExt cx="2964866" cy="87249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F4AB1B5-241A-4A84-80AC-8B986E2C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2028" y="3678550"/>
              <a:ext cx="2908331" cy="87249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CC0472-9EC9-41D9-890A-50697693CEA4}"/>
                </a:ext>
              </a:extLst>
            </p:cNvPr>
            <p:cNvSpPr txBox="1"/>
            <p:nvPr/>
          </p:nvSpPr>
          <p:spPr>
            <a:xfrm>
              <a:off x="6274127" y="3792771"/>
              <a:ext cx="2602767" cy="553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333" b="1">
                  <a:solidFill>
                    <a:srgbClr val="00968F"/>
                  </a:solidFill>
                  <a:latin typeface="Comic Sans MS" panose="030F0702030302020204" pitchFamily="66" charset="0"/>
                </a:rPr>
                <a:t>Espacio para </a:t>
              </a:r>
              <a:r>
                <a:rPr lang="en-US" sz="1333" b="1" err="1">
                  <a:solidFill>
                    <a:srgbClr val="00968F"/>
                  </a:solidFill>
                  <a:latin typeface="Comic Sans MS" panose="030F0702030302020204" pitchFamily="66" charset="0"/>
                </a:rPr>
                <a:t>socializar</a:t>
              </a:r>
              <a:r>
                <a:rPr lang="en-US" sz="1333" b="1">
                  <a:solidFill>
                    <a:srgbClr val="00968F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sz="1333" b="1" err="1">
                  <a:solidFill>
                    <a:srgbClr val="00968F"/>
                  </a:solidFill>
                  <a:latin typeface="Comic Sans MS" panose="030F0702030302020204" pitchFamily="66" charset="0"/>
                </a:rPr>
                <a:t>acuerdos</a:t>
              </a:r>
              <a:r>
                <a:rPr lang="en-US" sz="1333" b="1">
                  <a:solidFill>
                    <a:srgbClr val="00968F"/>
                  </a:solidFill>
                  <a:latin typeface="Comic Sans MS" panose="030F0702030302020204" pitchFamily="66" charset="0"/>
                </a:rPr>
                <a:t> 5 min</a:t>
              </a:r>
            </a:p>
          </p:txBody>
        </p:sp>
      </p:grpSp>
      <p:pic>
        <p:nvPicPr>
          <p:cNvPr id="67" name="Picture 2" descr="Management 3.0 Fundamentals Online Workshop (100 ...">
            <a:extLst>
              <a:ext uri="{FF2B5EF4-FFF2-40B4-BE49-F238E27FC236}">
                <a16:creationId xmlns:a16="http://schemas.microsoft.com/office/drawing/2014/main" id="{7586C3D6-1F8B-47EE-9CE5-4638404E3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73" y="4092724"/>
            <a:ext cx="2423610" cy="1993278"/>
          </a:xfrm>
          <a:custGeom>
            <a:avLst/>
            <a:gdLst>
              <a:gd name="connsiteX0" fmla="*/ 0 w 2423610"/>
              <a:gd name="connsiteY0" fmla="*/ 0 h 1993278"/>
              <a:gd name="connsiteX1" fmla="*/ 2423610 w 2423610"/>
              <a:gd name="connsiteY1" fmla="*/ 0 h 1993278"/>
              <a:gd name="connsiteX2" fmla="*/ 2423610 w 2423610"/>
              <a:gd name="connsiteY2" fmla="*/ 1993278 h 1993278"/>
              <a:gd name="connsiteX3" fmla="*/ 0 w 2423610"/>
              <a:gd name="connsiteY3" fmla="*/ 1993278 h 1993278"/>
              <a:gd name="connsiteX4" fmla="*/ 0 w 2423610"/>
              <a:gd name="connsiteY4" fmla="*/ 0 h 1993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610" h="1993278" extrusionOk="0">
                <a:moveTo>
                  <a:pt x="0" y="0"/>
                </a:moveTo>
                <a:cubicBezTo>
                  <a:pt x="1131424" y="152479"/>
                  <a:pt x="2027053" y="81697"/>
                  <a:pt x="2423610" y="0"/>
                </a:cubicBezTo>
                <a:cubicBezTo>
                  <a:pt x="2457415" y="877511"/>
                  <a:pt x="2420002" y="1108300"/>
                  <a:pt x="2423610" y="1993278"/>
                </a:cubicBezTo>
                <a:cubicBezTo>
                  <a:pt x="1245493" y="1875906"/>
                  <a:pt x="295723" y="2077938"/>
                  <a:pt x="0" y="1993278"/>
                </a:cubicBezTo>
                <a:cubicBezTo>
                  <a:pt x="-17940" y="1090980"/>
                  <a:pt x="62634" y="736733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00679821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388EEB-4B95-4B36-8C03-540A7772F39B}"/>
              </a:ext>
            </a:extLst>
          </p:cNvPr>
          <p:cNvSpPr txBox="1"/>
          <p:nvPr/>
        </p:nvSpPr>
        <p:spPr>
          <a:xfrm>
            <a:off x="6071198" y="462820"/>
            <a:ext cx="4543885" cy="57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167" err="1"/>
              <a:t>Ingresaremos</a:t>
            </a:r>
            <a:r>
              <a:rPr lang="en-US" sz="1167"/>
              <a:t> al </a:t>
            </a:r>
            <a:r>
              <a:rPr lang="en-US" sz="1167" err="1"/>
              <a:t>tablero</a:t>
            </a:r>
            <a:r>
              <a:rPr lang="en-US" sz="1167"/>
              <a:t> para responder a la </a:t>
            </a:r>
            <a:r>
              <a:rPr lang="en-US" sz="1167" err="1"/>
              <a:t>pregunta</a:t>
            </a:r>
            <a:r>
              <a:rPr lang="en-US" sz="1167"/>
              <a:t> ¿</a:t>
            </a:r>
            <a:r>
              <a:rPr lang="en-US" sz="1167" err="1"/>
              <a:t>qué</a:t>
            </a:r>
            <a:r>
              <a:rPr lang="en-US" sz="1167"/>
              <a:t> </a:t>
            </a:r>
            <a:r>
              <a:rPr lang="en-US" sz="1167" err="1"/>
              <a:t>necesitamos</a:t>
            </a:r>
            <a:r>
              <a:rPr lang="en-US" sz="1167"/>
              <a:t> </a:t>
            </a:r>
            <a:r>
              <a:rPr lang="en-US" sz="1167" err="1"/>
              <a:t>hacer</a:t>
            </a:r>
            <a:r>
              <a:rPr lang="en-US" sz="1167"/>
              <a:t> para </a:t>
            </a:r>
            <a:r>
              <a:rPr lang="en-US" sz="1167" err="1"/>
              <a:t>contribuir</a:t>
            </a:r>
            <a:r>
              <a:rPr lang="en-US" sz="1167"/>
              <a:t> al </a:t>
            </a:r>
            <a:r>
              <a:rPr lang="en-US" sz="1167" err="1"/>
              <a:t>éxito</a:t>
            </a:r>
            <a:r>
              <a:rPr lang="en-US" sz="1167"/>
              <a:t> del taller? </a:t>
            </a:r>
            <a:r>
              <a:rPr lang="en-US" sz="1167" err="1"/>
              <a:t>Estos</a:t>
            </a:r>
            <a:r>
              <a:rPr lang="en-US" sz="1167"/>
              <a:t> </a:t>
            </a:r>
            <a:r>
              <a:rPr lang="en-US" sz="1167" err="1"/>
              <a:t>acuerdos</a:t>
            </a:r>
            <a:r>
              <a:rPr lang="en-US" sz="1167"/>
              <a:t> lo </a:t>
            </a:r>
            <a:r>
              <a:rPr lang="en-US" sz="1167" err="1"/>
              <a:t>convertiremos</a:t>
            </a:r>
            <a:r>
              <a:rPr lang="en-US" sz="1167"/>
              <a:t> </a:t>
            </a:r>
            <a:r>
              <a:rPr lang="en-US" sz="1167" err="1"/>
              <a:t>en</a:t>
            </a:r>
            <a:r>
              <a:rPr lang="en-US" sz="1167"/>
              <a:t> </a:t>
            </a:r>
            <a:r>
              <a:rPr lang="en-US" sz="1167" err="1"/>
              <a:t>acciones</a:t>
            </a:r>
            <a:r>
              <a:rPr lang="en-US" sz="1167"/>
              <a:t> a lo largo de la </a:t>
            </a:r>
            <a:r>
              <a:rPr lang="en-US" sz="1167" err="1"/>
              <a:t>sesión</a:t>
            </a:r>
            <a:endParaRPr lang="en-US" sz="1167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5AC31C-961B-4442-8DA6-718E9198A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229" y="149666"/>
            <a:ext cx="1082391" cy="1229428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7EDEEF-3A1E-4A32-839A-3DD50CCCB60C}"/>
              </a:ext>
            </a:extLst>
          </p:cNvPr>
          <p:cNvSpPr txBox="1"/>
          <p:nvPr/>
        </p:nvSpPr>
        <p:spPr>
          <a:xfrm>
            <a:off x="4979650" y="502742"/>
            <a:ext cx="97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ES" sz="1000" b="1">
                <a:solidFill>
                  <a:schemeClr val="bg1"/>
                </a:solidFill>
              </a:rPr>
              <a:t>¿ De qué trata la actividad? </a:t>
            </a:r>
            <a:endParaRPr lang="en-US" sz="1000" b="1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BB6509-58DB-4665-88A5-98454FDB3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0777" y="6417367"/>
            <a:ext cx="445738" cy="440633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79A6BA-292E-32AC-A39C-43E53D32B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53" y="1634255"/>
            <a:ext cx="3928070" cy="1826570"/>
          </a:xfrm>
          <a:custGeom>
            <a:avLst/>
            <a:gdLst>
              <a:gd name="connsiteX0" fmla="*/ 0 w 3928070"/>
              <a:gd name="connsiteY0" fmla="*/ 0 h 1826570"/>
              <a:gd name="connsiteX1" fmla="*/ 561153 w 3928070"/>
              <a:gd name="connsiteY1" fmla="*/ 0 h 1826570"/>
              <a:gd name="connsiteX2" fmla="*/ 1122306 w 3928070"/>
              <a:gd name="connsiteY2" fmla="*/ 0 h 1826570"/>
              <a:gd name="connsiteX3" fmla="*/ 1762020 w 3928070"/>
              <a:gd name="connsiteY3" fmla="*/ 0 h 1826570"/>
              <a:gd name="connsiteX4" fmla="*/ 2283892 w 3928070"/>
              <a:gd name="connsiteY4" fmla="*/ 0 h 1826570"/>
              <a:gd name="connsiteX5" fmla="*/ 2923606 w 3928070"/>
              <a:gd name="connsiteY5" fmla="*/ 0 h 1826570"/>
              <a:gd name="connsiteX6" fmla="*/ 3928070 w 3928070"/>
              <a:gd name="connsiteY6" fmla="*/ 0 h 1826570"/>
              <a:gd name="connsiteX7" fmla="*/ 3928070 w 3928070"/>
              <a:gd name="connsiteY7" fmla="*/ 401845 h 1826570"/>
              <a:gd name="connsiteX8" fmla="*/ 3928070 w 3928070"/>
              <a:gd name="connsiteY8" fmla="*/ 803691 h 1826570"/>
              <a:gd name="connsiteX9" fmla="*/ 3928070 w 3928070"/>
              <a:gd name="connsiteY9" fmla="*/ 1242068 h 1826570"/>
              <a:gd name="connsiteX10" fmla="*/ 3928070 w 3928070"/>
              <a:gd name="connsiteY10" fmla="*/ 1826570 h 1826570"/>
              <a:gd name="connsiteX11" fmla="*/ 3327636 w 3928070"/>
              <a:gd name="connsiteY11" fmla="*/ 1826570 h 1826570"/>
              <a:gd name="connsiteX12" fmla="*/ 2884326 w 3928070"/>
              <a:gd name="connsiteY12" fmla="*/ 1826570 h 1826570"/>
              <a:gd name="connsiteX13" fmla="*/ 2283892 w 3928070"/>
              <a:gd name="connsiteY13" fmla="*/ 1826570 h 1826570"/>
              <a:gd name="connsiteX14" fmla="*/ 1644178 w 3928070"/>
              <a:gd name="connsiteY14" fmla="*/ 1826570 h 1826570"/>
              <a:gd name="connsiteX15" fmla="*/ 1043744 w 3928070"/>
              <a:gd name="connsiteY15" fmla="*/ 1826570 h 1826570"/>
              <a:gd name="connsiteX16" fmla="*/ 561153 w 3928070"/>
              <a:gd name="connsiteY16" fmla="*/ 1826570 h 1826570"/>
              <a:gd name="connsiteX17" fmla="*/ 0 w 3928070"/>
              <a:gd name="connsiteY17" fmla="*/ 1826570 h 1826570"/>
              <a:gd name="connsiteX18" fmla="*/ 0 w 3928070"/>
              <a:gd name="connsiteY18" fmla="*/ 1351662 h 1826570"/>
              <a:gd name="connsiteX19" fmla="*/ 0 w 3928070"/>
              <a:gd name="connsiteY19" fmla="*/ 931551 h 1826570"/>
              <a:gd name="connsiteX20" fmla="*/ 0 w 3928070"/>
              <a:gd name="connsiteY20" fmla="*/ 474908 h 1826570"/>
              <a:gd name="connsiteX21" fmla="*/ 0 w 3928070"/>
              <a:gd name="connsiteY21" fmla="*/ 0 h 182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28070" h="1826570" fill="none" extrusionOk="0">
                <a:moveTo>
                  <a:pt x="0" y="0"/>
                </a:moveTo>
                <a:cubicBezTo>
                  <a:pt x="223179" y="-10069"/>
                  <a:pt x="418321" y="12714"/>
                  <a:pt x="561153" y="0"/>
                </a:cubicBezTo>
                <a:cubicBezTo>
                  <a:pt x="703985" y="-12714"/>
                  <a:pt x="918524" y="54709"/>
                  <a:pt x="1122306" y="0"/>
                </a:cubicBezTo>
                <a:cubicBezTo>
                  <a:pt x="1326088" y="-54709"/>
                  <a:pt x="1479221" y="66964"/>
                  <a:pt x="1762020" y="0"/>
                </a:cubicBezTo>
                <a:cubicBezTo>
                  <a:pt x="2044819" y="-66964"/>
                  <a:pt x="2151449" y="11509"/>
                  <a:pt x="2283892" y="0"/>
                </a:cubicBezTo>
                <a:cubicBezTo>
                  <a:pt x="2416335" y="-11509"/>
                  <a:pt x="2648589" y="11052"/>
                  <a:pt x="2923606" y="0"/>
                </a:cubicBezTo>
                <a:cubicBezTo>
                  <a:pt x="3198623" y="-11052"/>
                  <a:pt x="3668994" y="113997"/>
                  <a:pt x="3928070" y="0"/>
                </a:cubicBezTo>
                <a:cubicBezTo>
                  <a:pt x="3969959" y="183709"/>
                  <a:pt x="3916222" y="249809"/>
                  <a:pt x="3928070" y="401845"/>
                </a:cubicBezTo>
                <a:cubicBezTo>
                  <a:pt x="3939918" y="553882"/>
                  <a:pt x="3925206" y="673982"/>
                  <a:pt x="3928070" y="803691"/>
                </a:cubicBezTo>
                <a:cubicBezTo>
                  <a:pt x="3930934" y="933400"/>
                  <a:pt x="3894596" y="1096947"/>
                  <a:pt x="3928070" y="1242068"/>
                </a:cubicBezTo>
                <a:cubicBezTo>
                  <a:pt x="3961544" y="1387189"/>
                  <a:pt x="3891814" y="1600975"/>
                  <a:pt x="3928070" y="1826570"/>
                </a:cubicBezTo>
                <a:cubicBezTo>
                  <a:pt x="3793582" y="1875786"/>
                  <a:pt x="3541024" y="1768443"/>
                  <a:pt x="3327636" y="1826570"/>
                </a:cubicBezTo>
                <a:cubicBezTo>
                  <a:pt x="3114248" y="1884697"/>
                  <a:pt x="3067976" y="1778328"/>
                  <a:pt x="2884326" y="1826570"/>
                </a:cubicBezTo>
                <a:cubicBezTo>
                  <a:pt x="2700676" y="1874812"/>
                  <a:pt x="2532787" y="1772114"/>
                  <a:pt x="2283892" y="1826570"/>
                </a:cubicBezTo>
                <a:cubicBezTo>
                  <a:pt x="2034997" y="1881026"/>
                  <a:pt x="1900328" y="1751350"/>
                  <a:pt x="1644178" y="1826570"/>
                </a:cubicBezTo>
                <a:cubicBezTo>
                  <a:pt x="1388028" y="1901790"/>
                  <a:pt x="1261032" y="1778242"/>
                  <a:pt x="1043744" y="1826570"/>
                </a:cubicBezTo>
                <a:cubicBezTo>
                  <a:pt x="826456" y="1874898"/>
                  <a:pt x="704211" y="1773150"/>
                  <a:pt x="561153" y="1826570"/>
                </a:cubicBezTo>
                <a:cubicBezTo>
                  <a:pt x="418095" y="1879990"/>
                  <a:pt x="265180" y="1779519"/>
                  <a:pt x="0" y="1826570"/>
                </a:cubicBezTo>
                <a:cubicBezTo>
                  <a:pt x="-35345" y="1687911"/>
                  <a:pt x="33532" y="1580452"/>
                  <a:pt x="0" y="1351662"/>
                </a:cubicBezTo>
                <a:cubicBezTo>
                  <a:pt x="-33532" y="1122872"/>
                  <a:pt x="22061" y="1047347"/>
                  <a:pt x="0" y="931551"/>
                </a:cubicBezTo>
                <a:cubicBezTo>
                  <a:pt x="-22061" y="815755"/>
                  <a:pt x="9072" y="655698"/>
                  <a:pt x="0" y="474908"/>
                </a:cubicBezTo>
                <a:cubicBezTo>
                  <a:pt x="-9072" y="294118"/>
                  <a:pt x="49298" y="181220"/>
                  <a:pt x="0" y="0"/>
                </a:cubicBezTo>
                <a:close/>
              </a:path>
              <a:path w="3928070" h="1826570" stroke="0" extrusionOk="0">
                <a:moveTo>
                  <a:pt x="0" y="0"/>
                </a:moveTo>
                <a:cubicBezTo>
                  <a:pt x="252710" y="-17707"/>
                  <a:pt x="359812" y="19055"/>
                  <a:pt x="561153" y="0"/>
                </a:cubicBezTo>
                <a:cubicBezTo>
                  <a:pt x="762494" y="-19055"/>
                  <a:pt x="1048171" y="61803"/>
                  <a:pt x="1200867" y="0"/>
                </a:cubicBezTo>
                <a:cubicBezTo>
                  <a:pt x="1353563" y="-61803"/>
                  <a:pt x="1665802" y="23657"/>
                  <a:pt x="1840581" y="0"/>
                </a:cubicBezTo>
                <a:cubicBezTo>
                  <a:pt x="2015360" y="-23657"/>
                  <a:pt x="2177362" y="31489"/>
                  <a:pt x="2401734" y="0"/>
                </a:cubicBezTo>
                <a:cubicBezTo>
                  <a:pt x="2626106" y="-31489"/>
                  <a:pt x="2745196" y="43033"/>
                  <a:pt x="2923606" y="0"/>
                </a:cubicBezTo>
                <a:cubicBezTo>
                  <a:pt x="3102016" y="-43033"/>
                  <a:pt x="3667677" y="86322"/>
                  <a:pt x="3928070" y="0"/>
                </a:cubicBezTo>
                <a:cubicBezTo>
                  <a:pt x="3959277" y="196903"/>
                  <a:pt x="3880191" y="325438"/>
                  <a:pt x="3928070" y="438377"/>
                </a:cubicBezTo>
                <a:cubicBezTo>
                  <a:pt x="3975949" y="551316"/>
                  <a:pt x="3926046" y="692860"/>
                  <a:pt x="3928070" y="895019"/>
                </a:cubicBezTo>
                <a:cubicBezTo>
                  <a:pt x="3930094" y="1097178"/>
                  <a:pt x="3904642" y="1233666"/>
                  <a:pt x="3928070" y="1333396"/>
                </a:cubicBezTo>
                <a:cubicBezTo>
                  <a:pt x="3951498" y="1433126"/>
                  <a:pt x="3906559" y="1599554"/>
                  <a:pt x="3928070" y="1826570"/>
                </a:cubicBezTo>
                <a:cubicBezTo>
                  <a:pt x="3677274" y="1835348"/>
                  <a:pt x="3642312" y="1821250"/>
                  <a:pt x="3406198" y="1826570"/>
                </a:cubicBezTo>
                <a:cubicBezTo>
                  <a:pt x="3170084" y="1831890"/>
                  <a:pt x="3042927" y="1802032"/>
                  <a:pt x="2845045" y="1826570"/>
                </a:cubicBezTo>
                <a:cubicBezTo>
                  <a:pt x="2647163" y="1851108"/>
                  <a:pt x="2441077" y="1785224"/>
                  <a:pt x="2205331" y="1826570"/>
                </a:cubicBezTo>
                <a:cubicBezTo>
                  <a:pt x="1969585" y="1867916"/>
                  <a:pt x="1829353" y="1760534"/>
                  <a:pt x="1565616" y="1826570"/>
                </a:cubicBezTo>
                <a:cubicBezTo>
                  <a:pt x="1301879" y="1892606"/>
                  <a:pt x="1307270" y="1809526"/>
                  <a:pt x="1083025" y="1826570"/>
                </a:cubicBezTo>
                <a:cubicBezTo>
                  <a:pt x="858780" y="1843614"/>
                  <a:pt x="820448" y="1823695"/>
                  <a:pt x="639714" y="1826570"/>
                </a:cubicBezTo>
                <a:cubicBezTo>
                  <a:pt x="458980" y="1829445"/>
                  <a:pt x="237108" y="1815131"/>
                  <a:pt x="0" y="1826570"/>
                </a:cubicBezTo>
                <a:cubicBezTo>
                  <a:pt x="-38268" y="1673848"/>
                  <a:pt x="38337" y="1547459"/>
                  <a:pt x="0" y="1369928"/>
                </a:cubicBezTo>
                <a:cubicBezTo>
                  <a:pt x="-38337" y="1192397"/>
                  <a:pt x="10816" y="1064043"/>
                  <a:pt x="0" y="895019"/>
                </a:cubicBezTo>
                <a:cubicBezTo>
                  <a:pt x="-10816" y="725995"/>
                  <a:pt x="40104" y="659855"/>
                  <a:pt x="0" y="493174"/>
                </a:cubicBezTo>
                <a:cubicBezTo>
                  <a:pt x="-40104" y="326493"/>
                  <a:pt x="14403" y="106110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0026965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F9C4D0-7736-7544-E240-30811102FE94}"/>
              </a:ext>
            </a:extLst>
          </p:cNvPr>
          <p:cNvSpPr/>
          <p:nvPr/>
        </p:nvSpPr>
        <p:spPr>
          <a:xfrm>
            <a:off x="205752" y="3571320"/>
            <a:ext cx="3940821" cy="1736630"/>
          </a:xfrm>
          <a:custGeom>
            <a:avLst/>
            <a:gdLst>
              <a:gd name="connsiteX0" fmla="*/ 0 w 3940821"/>
              <a:gd name="connsiteY0" fmla="*/ 0 h 1736630"/>
              <a:gd name="connsiteX1" fmla="*/ 3940821 w 3940821"/>
              <a:gd name="connsiteY1" fmla="*/ 0 h 1736630"/>
              <a:gd name="connsiteX2" fmla="*/ 3940821 w 3940821"/>
              <a:gd name="connsiteY2" fmla="*/ 1736630 h 1736630"/>
              <a:gd name="connsiteX3" fmla="*/ 0 w 3940821"/>
              <a:gd name="connsiteY3" fmla="*/ 1736630 h 1736630"/>
              <a:gd name="connsiteX4" fmla="*/ 0 w 3940821"/>
              <a:gd name="connsiteY4" fmla="*/ 0 h 173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0821" h="1736630" fill="none" extrusionOk="0">
                <a:moveTo>
                  <a:pt x="0" y="0"/>
                </a:moveTo>
                <a:cubicBezTo>
                  <a:pt x="1163070" y="55597"/>
                  <a:pt x="2666775" y="-33149"/>
                  <a:pt x="3940821" y="0"/>
                </a:cubicBezTo>
                <a:cubicBezTo>
                  <a:pt x="3991802" y="196373"/>
                  <a:pt x="3972301" y="1007292"/>
                  <a:pt x="3940821" y="1736630"/>
                </a:cubicBezTo>
                <a:cubicBezTo>
                  <a:pt x="3247696" y="1737818"/>
                  <a:pt x="1527697" y="1874631"/>
                  <a:pt x="0" y="1736630"/>
                </a:cubicBezTo>
                <a:cubicBezTo>
                  <a:pt x="-124327" y="1153198"/>
                  <a:pt x="-24537" y="401983"/>
                  <a:pt x="0" y="0"/>
                </a:cubicBezTo>
                <a:close/>
              </a:path>
              <a:path w="3940821" h="1736630" stroke="0" extrusionOk="0">
                <a:moveTo>
                  <a:pt x="0" y="0"/>
                </a:moveTo>
                <a:cubicBezTo>
                  <a:pt x="1479077" y="120856"/>
                  <a:pt x="2397421" y="114326"/>
                  <a:pt x="3940821" y="0"/>
                </a:cubicBezTo>
                <a:cubicBezTo>
                  <a:pt x="4074804" y="194364"/>
                  <a:pt x="3961791" y="1385837"/>
                  <a:pt x="3940821" y="1736630"/>
                </a:cubicBezTo>
                <a:cubicBezTo>
                  <a:pt x="3257120" y="1583243"/>
                  <a:pt x="838180" y="1610495"/>
                  <a:pt x="0" y="1736630"/>
                </a:cubicBezTo>
                <a:cubicBezTo>
                  <a:pt x="-110309" y="1289294"/>
                  <a:pt x="-42302" y="73986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090765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2A11E-7975-DDD5-176D-DDBDB964C13B}"/>
              </a:ext>
            </a:extLst>
          </p:cNvPr>
          <p:cNvSpPr txBox="1"/>
          <p:nvPr/>
        </p:nvSpPr>
        <p:spPr>
          <a:xfrm>
            <a:off x="900738" y="3758934"/>
            <a:ext cx="2698316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667" b="1">
                <a:solidFill>
                  <a:srgbClr val="00968F"/>
                </a:solidFill>
                <a:latin typeface="Comic Sans MS" panose="030F0702030302020204" pitchFamily="66" charset="0"/>
              </a:rPr>
              <a:t>¿</a:t>
            </a:r>
            <a:r>
              <a:rPr lang="en-US" sz="1667" b="1" err="1">
                <a:solidFill>
                  <a:srgbClr val="00968F"/>
                </a:solidFill>
                <a:latin typeface="Comic Sans MS" panose="030F0702030302020204" pitchFamily="66" charset="0"/>
              </a:rPr>
              <a:t>Qué</a:t>
            </a:r>
            <a:r>
              <a:rPr lang="en-US" sz="1667" b="1">
                <a:solidFill>
                  <a:srgbClr val="00968F"/>
                </a:solidFill>
                <a:latin typeface="Comic Sans MS" panose="030F0702030302020204" pitchFamily="66" charset="0"/>
              </a:rPr>
              <a:t> es </a:t>
            </a:r>
            <a:r>
              <a:rPr lang="en-US" sz="1667" b="1" err="1">
                <a:solidFill>
                  <a:srgbClr val="00968F"/>
                </a:solidFill>
                <a:latin typeface="Comic Sans MS" panose="030F0702030302020204" pitchFamily="66" charset="0"/>
              </a:rPr>
              <a:t>el</a:t>
            </a:r>
            <a:r>
              <a:rPr lang="en-US" sz="1667" b="1">
                <a:solidFill>
                  <a:srgbClr val="00968F"/>
                </a:solidFill>
                <a:latin typeface="Comic Sans MS" panose="030F0702030302020204" pitchFamily="66" charset="0"/>
              </a:rPr>
              <a:t> Parking Lot?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AB0B3-6768-F0F1-A27D-D33420CB9A8D}"/>
              </a:ext>
            </a:extLst>
          </p:cNvPr>
          <p:cNvSpPr txBox="1"/>
          <p:nvPr/>
        </p:nvSpPr>
        <p:spPr>
          <a:xfrm>
            <a:off x="279006" y="4095751"/>
            <a:ext cx="3827408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667"/>
              <a:t>Es un </a:t>
            </a:r>
            <a:r>
              <a:rPr lang="en-US" sz="1667" err="1"/>
              <a:t>estacionamiento</a:t>
            </a:r>
            <a:r>
              <a:rPr lang="en-US" sz="1667"/>
              <a:t> de </a:t>
            </a:r>
            <a:r>
              <a:rPr lang="en-US" sz="1667" err="1"/>
              <a:t>pendientes</a:t>
            </a:r>
            <a:r>
              <a:rPr lang="en-US" sz="1667"/>
              <a:t> y </a:t>
            </a:r>
            <a:r>
              <a:rPr lang="en-US" sz="1667" err="1"/>
              <a:t>acuerdos</a:t>
            </a:r>
            <a:r>
              <a:rPr lang="en-US" sz="1667"/>
              <a:t> de la </a:t>
            </a:r>
            <a:r>
              <a:rPr lang="en-US" sz="1667" err="1"/>
              <a:t>sesión</a:t>
            </a:r>
            <a:r>
              <a:rPr lang="en-US" sz="1667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6DD42E3-278C-488C-8493-5086EF0C0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650" y="4372814"/>
            <a:ext cx="3426413" cy="1766634"/>
          </a:xfrm>
          <a:custGeom>
            <a:avLst/>
            <a:gdLst>
              <a:gd name="connsiteX0" fmla="*/ 0 w 3426413"/>
              <a:gd name="connsiteY0" fmla="*/ 0 h 1766634"/>
              <a:gd name="connsiteX1" fmla="*/ 3426413 w 3426413"/>
              <a:gd name="connsiteY1" fmla="*/ 0 h 1766634"/>
              <a:gd name="connsiteX2" fmla="*/ 3426413 w 3426413"/>
              <a:gd name="connsiteY2" fmla="*/ 1766634 h 1766634"/>
              <a:gd name="connsiteX3" fmla="*/ 0 w 3426413"/>
              <a:gd name="connsiteY3" fmla="*/ 1766634 h 1766634"/>
              <a:gd name="connsiteX4" fmla="*/ 0 w 3426413"/>
              <a:gd name="connsiteY4" fmla="*/ 0 h 176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413" h="1766634" fill="none" extrusionOk="0">
                <a:moveTo>
                  <a:pt x="0" y="0"/>
                </a:moveTo>
                <a:cubicBezTo>
                  <a:pt x="1238154" y="-17812"/>
                  <a:pt x="2680854" y="122769"/>
                  <a:pt x="3426413" y="0"/>
                </a:cubicBezTo>
                <a:cubicBezTo>
                  <a:pt x="3270521" y="712191"/>
                  <a:pt x="3454633" y="991889"/>
                  <a:pt x="3426413" y="1766634"/>
                </a:cubicBezTo>
                <a:cubicBezTo>
                  <a:pt x="2498804" y="1701234"/>
                  <a:pt x="1178775" y="1704025"/>
                  <a:pt x="0" y="1766634"/>
                </a:cubicBezTo>
                <a:cubicBezTo>
                  <a:pt x="119596" y="1262374"/>
                  <a:pt x="100007" y="251914"/>
                  <a:pt x="0" y="0"/>
                </a:cubicBezTo>
                <a:close/>
              </a:path>
              <a:path w="3426413" h="1766634" stroke="0" extrusionOk="0">
                <a:moveTo>
                  <a:pt x="0" y="0"/>
                </a:moveTo>
                <a:cubicBezTo>
                  <a:pt x="1243400" y="-122612"/>
                  <a:pt x="2415739" y="124466"/>
                  <a:pt x="3426413" y="0"/>
                </a:cubicBezTo>
                <a:cubicBezTo>
                  <a:pt x="3328315" y="802718"/>
                  <a:pt x="3582329" y="1380336"/>
                  <a:pt x="3426413" y="1766634"/>
                </a:cubicBezTo>
                <a:cubicBezTo>
                  <a:pt x="2378341" y="1661511"/>
                  <a:pt x="889893" y="1702387"/>
                  <a:pt x="0" y="1766634"/>
                </a:cubicBezTo>
                <a:cubicBezTo>
                  <a:pt x="-140161" y="1490467"/>
                  <a:pt x="-135547" y="48045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8023561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6D5A271-E6BE-4860-B60F-F710EDA888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A3F5ED9-ACA2-476B-BB8D-1BFDEC8A03F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9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FD162FA2-6473-44D5-986E-A2C98F979BE9}"/>
              </a:ext>
            </a:extLst>
          </p:cNvPr>
          <p:cNvSpPr/>
          <p:nvPr/>
        </p:nvSpPr>
        <p:spPr>
          <a:xfrm>
            <a:off x="0" y="1052584"/>
            <a:ext cx="12192000" cy="5805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EECC58C-913D-490C-B7AE-1AD07C337E64}"/>
              </a:ext>
            </a:extLst>
          </p:cNvPr>
          <p:cNvSpPr/>
          <p:nvPr/>
        </p:nvSpPr>
        <p:spPr>
          <a:xfrm>
            <a:off x="529389" y="1197766"/>
            <a:ext cx="11085095" cy="5462601"/>
          </a:xfrm>
          <a:prstGeom prst="rect">
            <a:avLst/>
          </a:prstGeom>
          <a:solidFill>
            <a:srgbClr val="CFF0F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Parking Lot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6CD2E1B-E1DD-4C86-BE89-9BE54C616B23}"/>
              </a:ext>
            </a:extLst>
          </p:cNvPr>
          <p:cNvSpPr txBox="1"/>
          <p:nvPr/>
        </p:nvSpPr>
        <p:spPr>
          <a:xfrm>
            <a:off x="747579" y="1436654"/>
            <a:ext cx="279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Parking Lot</a:t>
            </a:r>
            <a:endParaRPr lang="es-CO" sz="36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F58AEC0-CEDF-4371-B557-2B3BDACDE812}"/>
              </a:ext>
            </a:extLst>
          </p:cNvPr>
          <p:cNvSpPr/>
          <p:nvPr/>
        </p:nvSpPr>
        <p:spPr>
          <a:xfrm>
            <a:off x="7000058" y="1506109"/>
            <a:ext cx="4286167" cy="2281960"/>
          </a:xfrm>
          <a:custGeom>
            <a:avLst/>
            <a:gdLst>
              <a:gd name="connsiteX0" fmla="*/ 0 w 4286167"/>
              <a:gd name="connsiteY0" fmla="*/ 0 h 2281960"/>
              <a:gd name="connsiteX1" fmla="*/ 4286167 w 4286167"/>
              <a:gd name="connsiteY1" fmla="*/ 0 h 2281960"/>
              <a:gd name="connsiteX2" fmla="*/ 4286167 w 4286167"/>
              <a:gd name="connsiteY2" fmla="*/ 2281960 h 2281960"/>
              <a:gd name="connsiteX3" fmla="*/ 0 w 4286167"/>
              <a:gd name="connsiteY3" fmla="*/ 2281960 h 2281960"/>
              <a:gd name="connsiteX4" fmla="*/ 0 w 4286167"/>
              <a:gd name="connsiteY4" fmla="*/ 0 h 228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167" h="2281960" fill="none" extrusionOk="0">
                <a:moveTo>
                  <a:pt x="0" y="0"/>
                </a:moveTo>
                <a:cubicBezTo>
                  <a:pt x="812500" y="-33775"/>
                  <a:pt x="2701067" y="138873"/>
                  <a:pt x="4286167" y="0"/>
                </a:cubicBezTo>
                <a:cubicBezTo>
                  <a:pt x="4212396" y="594859"/>
                  <a:pt x="4130284" y="1930207"/>
                  <a:pt x="4286167" y="2281960"/>
                </a:cubicBezTo>
                <a:cubicBezTo>
                  <a:pt x="3395746" y="2144630"/>
                  <a:pt x="994388" y="2144104"/>
                  <a:pt x="0" y="2281960"/>
                </a:cubicBezTo>
                <a:cubicBezTo>
                  <a:pt x="152408" y="1829910"/>
                  <a:pt x="73868" y="739556"/>
                  <a:pt x="0" y="0"/>
                </a:cubicBezTo>
                <a:close/>
              </a:path>
              <a:path w="4286167" h="2281960" stroke="0" extrusionOk="0">
                <a:moveTo>
                  <a:pt x="0" y="0"/>
                </a:moveTo>
                <a:cubicBezTo>
                  <a:pt x="496122" y="-101487"/>
                  <a:pt x="2146155" y="-162162"/>
                  <a:pt x="4286167" y="0"/>
                </a:cubicBezTo>
                <a:cubicBezTo>
                  <a:pt x="4346880" y="805706"/>
                  <a:pt x="4225095" y="1751403"/>
                  <a:pt x="4286167" y="2281960"/>
                </a:cubicBezTo>
                <a:cubicBezTo>
                  <a:pt x="2981618" y="2332025"/>
                  <a:pt x="2072825" y="2123511"/>
                  <a:pt x="0" y="2281960"/>
                </a:cubicBezTo>
                <a:cubicBezTo>
                  <a:pt x="-24452" y="1814079"/>
                  <a:pt x="-67663" y="8953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2" name="Imagen 121">
            <a:extLst>
              <a:ext uri="{FF2B5EF4-FFF2-40B4-BE49-F238E27FC236}">
                <a16:creationId xmlns:a16="http://schemas.microsoft.com/office/drawing/2014/main" id="{BBB9FD6C-82DF-47A2-B9D1-638640990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869" y="1664789"/>
            <a:ext cx="1027657" cy="764769"/>
          </a:xfrm>
          <a:custGeom>
            <a:avLst/>
            <a:gdLst>
              <a:gd name="connsiteX0" fmla="*/ 0 w 1027657"/>
              <a:gd name="connsiteY0" fmla="*/ 0 h 764769"/>
              <a:gd name="connsiteX1" fmla="*/ 1027657 w 1027657"/>
              <a:gd name="connsiteY1" fmla="*/ 0 h 764769"/>
              <a:gd name="connsiteX2" fmla="*/ 1027657 w 1027657"/>
              <a:gd name="connsiteY2" fmla="*/ 764769 h 764769"/>
              <a:gd name="connsiteX3" fmla="*/ 0 w 1027657"/>
              <a:gd name="connsiteY3" fmla="*/ 764769 h 764769"/>
              <a:gd name="connsiteX4" fmla="*/ 0 w 1027657"/>
              <a:gd name="connsiteY4" fmla="*/ 0 h 76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7657" h="764769" fill="none" extrusionOk="0">
                <a:moveTo>
                  <a:pt x="0" y="0"/>
                </a:moveTo>
                <a:cubicBezTo>
                  <a:pt x="193137" y="90879"/>
                  <a:pt x="915044" y="-22010"/>
                  <a:pt x="1027657" y="0"/>
                </a:cubicBezTo>
                <a:cubicBezTo>
                  <a:pt x="1028627" y="170600"/>
                  <a:pt x="978182" y="658169"/>
                  <a:pt x="1027657" y="764769"/>
                </a:cubicBezTo>
                <a:cubicBezTo>
                  <a:pt x="790456" y="695433"/>
                  <a:pt x="373713" y="741922"/>
                  <a:pt x="0" y="764769"/>
                </a:cubicBezTo>
                <a:cubicBezTo>
                  <a:pt x="11660" y="501040"/>
                  <a:pt x="15163" y="371562"/>
                  <a:pt x="0" y="0"/>
                </a:cubicBezTo>
                <a:close/>
              </a:path>
              <a:path w="1027657" h="764769" stroke="0" extrusionOk="0">
                <a:moveTo>
                  <a:pt x="0" y="0"/>
                </a:moveTo>
                <a:cubicBezTo>
                  <a:pt x="499761" y="-46155"/>
                  <a:pt x="737602" y="7441"/>
                  <a:pt x="1027657" y="0"/>
                </a:cubicBezTo>
                <a:cubicBezTo>
                  <a:pt x="984495" y="186233"/>
                  <a:pt x="1069369" y="652925"/>
                  <a:pt x="1027657" y="764769"/>
                </a:cubicBezTo>
                <a:cubicBezTo>
                  <a:pt x="865703" y="819140"/>
                  <a:pt x="112751" y="748463"/>
                  <a:pt x="0" y="764769"/>
                </a:cubicBezTo>
                <a:cubicBezTo>
                  <a:pt x="36114" y="595427"/>
                  <a:pt x="-44499" y="150927"/>
                  <a:pt x="0" y="0"/>
                </a:cubicBezTo>
                <a:close/>
              </a:path>
            </a:pathLst>
          </a:custGeom>
          <a:ln>
            <a:solidFill>
              <a:srgbClr val="CCEAF8"/>
            </a:solidFill>
            <a:extLst>
              <a:ext uri="{C807C97D-BFC1-408E-A445-0C87EB9F89A2}">
                <ask:lineSketchStyleProps xmlns:ask="http://schemas.microsoft.com/office/drawing/2018/sketchyshapes" sd="20401502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23" name="CuadroTexto 122">
            <a:extLst>
              <a:ext uri="{FF2B5EF4-FFF2-40B4-BE49-F238E27FC236}">
                <a16:creationId xmlns:a16="http://schemas.microsoft.com/office/drawing/2014/main" id="{0050645A-5DC7-4A34-83C0-02DE567CF9D8}"/>
              </a:ext>
            </a:extLst>
          </p:cNvPr>
          <p:cNvSpPr txBox="1"/>
          <p:nvPr/>
        </p:nvSpPr>
        <p:spPr>
          <a:xfrm>
            <a:off x="8454466" y="1812675"/>
            <a:ext cx="214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endParaRPr lang="es-CO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E4D42FBC-53A1-43A5-A7AE-E7F3A052662E}"/>
              </a:ext>
            </a:extLst>
          </p:cNvPr>
          <p:cNvSpPr/>
          <p:nvPr/>
        </p:nvSpPr>
        <p:spPr>
          <a:xfrm>
            <a:off x="8266724" y="2542795"/>
            <a:ext cx="814816" cy="9208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F017982B-E803-4060-836F-CA3CC0E9920A}"/>
              </a:ext>
            </a:extLst>
          </p:cNvPr>
          <p:cNvSpPr/>
          <p:nvPr/>
        </p:nvSpPr>
        <p:spPr>
          <a:xfrm>
            <a:off x="7386020" y="2542795"/>
            <a:ext cx="819256" cy="9208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6" name="Rectángulo 125">
            <a:extLst>
              <a:ext uri="{FF2B5EF4-FFF2-40B4-BE49-F238E27FC236}">
                <a16:creationId xmlns:a16="http://schemas.microsoft.com/office/drawing/2014/main" id="{EC0B552E-ECC2-4B14-BAD9-815F1BED8E2A}"/>
              </a:ext>
            </a:extLst>
          </p:cNvPr>
          <p:cNvSpPr/>
          <p:nvPr/>
        </p:nvSpPr>
        <p:spPr>
          <a:xfrm>
            <a:off x="9137403" y="2542795"/>
            <a:ext cx="819256" cy="9208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63D8CCF6-942D-482A-842C-6DB960D54547}"/>
              </a:ext>
            </a:extLst>
          </p:cNvPr>
          <p:cNvSpPr/>
          <p:nvPr/>
        </p:nvSpPr>
        <p:spPr>
          <a:xfrm>
            <a:off x="10034212" y="2542795"/>
            <a:ext cx="821737" cy="9208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7C9BAD98-7BE4-4A46-9CDD-BA8F5068DDAD}"/>
              </a:ext>
            </a:extLst>
          </p:cNvPr>
          <p:cNvSpPr/>
          <p:nvPr/>
        </p:nvSpPr>
        <p:spPr>
          <a:xfrm>
            <a:off x="7007954" y="4030471"/>
            <a:ext cx="4286167" cy="2281960"/>
          </a:xfrm>
          <a:custGeom>
            <a:avLst/>
            <a:gdLst>
              <a:gd name="connsiteX0" fmla="*/ 0 w 4286167"/>
              <a:gd name="connsiteY0" fmla="*/ 0 h 2281960"/>
              <a:gd name="connsiteX1" fmla="*/ 4286167 w 4286167"/>
              <a:gd name="connsiteY1" fmla="*/ 0 h 2281960"/>
              <a:gd name="connsiteX2" fmla="*/ 4286167 w 4286167"/>
              <a:gd name="connsiteY2" fmla="*/ 2281960 h 2281960"/>
              <a:gd name="connsiteX3" fmla="*/ 0 w 4286167"/>
              <a:gd name="connsiteY3" fmla="*/ 2281960 h 2281960"/>
              <a:gd name="connsiteX4" fmla="*/ 0 w 4286167"/>
              <a:gd name="connsiteY4" fmla="*/ 0 h 228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167" h="2281960" fill="none" extrusionOk="0">
                <a:moveTo>
                  <a:pt x="0" y="0"/>
                </a:moveTo>
                <a:cubicBezTo>
                  <a:pt x="812500" y="-33775"/>
                  <a:pt x="2701067" y="138873"/>
                  <a:pt x="4286167" y="0"/>
                </a:cubicBezTo>
                <a:cubicBezTo>
                  <a:pt x="4212396" y="594859"/>
                  <a:pt x="4130284" y="1930207"/>
                  <a:pt x="4286167" y="2281960"/>
                </a:cubicBezTo>
                <a:cubicBezTo>
                  <a:pt x="3395746" y="2144630"/>
                  <a:pt x="994388" y="2144104"/>
                  <a:pt x="0" y="2281960"/>
                </a:cubicBezTo>
                <a:cubicBezTo>
                  <a:pt x="152408" y="1829910"/>
                  <a:pt x="73868" y="739556"/>
                  <a:pt x="0" y="0"/>
                </a:cubicBezTo>
                <a:close/>
              </a:path>
              <a:path w="4286167" h="2281960" stroke="0" extrusionOk="0">
                <a:moveTo>
                  <a:pt x="0" y="0"/>
                </a:moveTo>
                <a:cubicBezTo>
                  <a:pt x="496122" y="-101487"/>
                  <a:pt x="2146155" y="-162162"/>
                  <a:pt x="4286167" y="0"/>
                </a:cubicBezTo>
                <a:cubicBezTo>
                  <a:pt x="4346880" y="805706"/>
                  <a:pt x="4225095" y="1751403"/>
                  <a:pt x="4286167" y="2281960"/>
                </a:cubicBezTo>
                <a:cubicBezTo>
                  <a:pt x="2981618" y="2332025"/>
                  <a:pt x="2072825" y="2123511"/>
                  <a:pt x="0" y="2281960"/>
                </a:cubicBezTo>
                <a:cubicBezTo>
                  <a:pt x="-24452" y="1814079"/>
                  <a:pt x="-67663" y="8953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0" name="Imagen 129">
            <a:extLst>
              <a:ext uri="{FF2B5EF4-FFF2-40B4-BE49-F238E27FC236}">
                <a16:creationId xmlns:a16="http://schemas.microsoft.com/office/drawing/2014/main" id="{4E96BEA3-9D21-4C86-97E0-712BB4DE4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582" y="4152415"/>
            <a:ext cx="859968" cy="869969"/>
          </a:xfrm>
          <a:custGeom>
            <a:avLst/>
            <a:gdLst>
              <a:gd name="connsiteX0" fmla="*/ 0 w 859968"/>
              <a:gd name="connsiteY0" fmla="*/ 0 h 869969"/>
              <a:gd name="connsiteX1" fmla="*/ 412785 w 859968"/>
              <a:gd name="connsiteY1" fmla="*/ 0 h 869969"/>
              <a:gd name="connsiteX2" fmla="*/ 859968 w 859968"/>
              <a:gd name="connsiteY2" fmla="*/ 0 h 869969"/>
              <a:gd name="connsiteX3" fmla="*/ 859968 w 859968"/>
              <a:gd name="connsiteY3" fmla="*/ 452384 h 869969"/>
              <a:gd name="connsiteX4" fmla="*/ 859968 w 859968"/>
              <a:gd name="connsiteY4" fmla="*/ 869969 h 869969"/>
              <a:gd name="connsiteX5" fmla="*/ 421384 w 859968"/>
              <a:gd name="connsiteY5" fmla="*/ 869969 h 869969"/>
              <a:gd name="connsiteX6" fmla="*/ 0 w 859968"/>
              <a:gd name="connsiteY6" fmla="*/ 869969 h 869969"/>
              <a:gd name="connsiteX7" fmla="*/ 0 w 859968"/>
              <a:gd name="connsiteY7" fmla="*/ 417585 h 869969"/>
              <a:gd name="connsiteX8" fmla="*/ 0 w 859968"/>
              <a:gd name="connsiteY8" fmla="*/ 0 h 86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9968" h="869969" fill="none" extrusionOk="0">
                <a:moveTo>
                  <a:pt x="0" y="0"/>
                </a:moveTo>
                <a:cubicBezTo>
                  <a:pt x="125868" y="-10244"/>
                  <a:pt x="282198" y="40099"/>
                  <a:pt x="412785" y="0"/>
                </a:cubicBezTo>
                <a:cubicBezTo>
                  <a:pt x="543373" y="-40099"/>
                  <a:pt x="644592" y="24765"/>
                  <a:pt x="859968" y="0"/>
                </a:cubicBezTo>
                <a:cubicBezTo>
                  <a:pt x="894386" y="147377"/>
                  <a:pt x="846267" y="318251"/>
                  <a:pt x="859968" y="452384"/>
                </a:cubicBezTo>
                <a:cubicBezTo>
                  <a:pt x="873669" y="586517"/>
                  <a:pt x="825496" y="675679"/>
                  <a:pt x="859968" y="869969"/>
                </a:cubicBezTo>
                <a:cubicBezTo>
                  <a:pt x="691115" y="908773"/>
                  <a:pt x="606059" y="867247"/>
                  <a:pt x="421384" y="869969"/>
                </a:cubicBezTo>
                <a:cubicBezTo>
                  <a:pt x="236709" y="872691"/>
                  <a:pt x="100744" y="841108"/>
                  <a:pt x="0" y="869969"/>
                </a:cubicBezTo>
                <a:cubicBezTo>
                  <a:pt x="-52183" y="711634"/>
                  <a:pt x="47458" y="630295"/>
                  <a:pt x="0" y="417585"/>
                </a:cubicBezTo>
                <a:cubicBezTo>
                  <a:pt x="-47458" y="204875"/>
                  <a:pt x="11302" y="165288"/>
                  <a:pt x="0" y="0"/>
                </a:cubicBezTo>
                <a:close/>
              </a:path>
              <a:path w="859968" h="869969" stroke="0" extrusionOk="0">
                <a:moveTo>
                  <a:pt x="0" y="0"/>
                </a:moveTo>
                <a:cubicBezTo>
                  <a:pt x="90548" y="-21212"/>
                  <a:pt x="207249" y="4724"/>
                  <a:pt x="404185" y="0"/>
                </a:cubicBezTo>
                <a:cubicBezTo>
                  <a:pt x="601121" y="-4724"/>
                  <a:pt x="670152" y="31137"/>
                  <a:pt x="859968" y="0"/>
                </a:cubicBezTo>
                <a:cubicBezTo>
                  <a:pt x="867785" y="178708"/>
                  <a:pt x="836332" y="240239"/>
                  <a:pt x="859968" y="434985"/>
                </a:cubicBezTo>
                <a:cubicBezTo>
                  <a:pt x="883604" y="629731"/>
                  <a:pt x="857631" y="695187"/>
                  <a:pt x="859968" y="869969"/>
                </a:cubicBezTo>
                <a:cubicBezTo>
                  <a:pt x="666048" y="904593"/>
                  <a:pt x="643884" y="850333"/>
                  <a:pt x="438584" y="869969"/>
                </a:cubicBezTo>
                <a:cubicBezTo>
                  <a:pt x="233284" y="889605"/>
                  <a:pt x="94062" y="832707"/>
                  <a:pt x="0" y="869969"/>
                </a:cubicBezTo>
                <a:cubicBezTo>
                  <a:pt x="-20353" y="734391"/>
                  <a:pt x="4812" y="578314"/>
                  <a:pt x="0" y="443684"/>
                </a:cubicBezTo>
                <a:cubicBezTo>
                  <a:pt x="-4812" y="309054"/>
                  <a:pt x="3286" y="10264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262644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31" name="CuadroTexto 130">
            <a:extLst>
              <a:ext uri="{FF2B5EF4-FFF2-40B4-BE49-F238E27FC236}">
                <a16:creationId xmlns:a16="http://schemas.microsoft.com/office/drawing/2014/main" id="{83C7AECA-880B-4606-949A-84B1AD8F212E}"/>
              </a:ext>
            </a:extLst>
          </p:cNvPr>
          <p:cNvSpPr txBox="1"/>
          <p:nvPr/>
        </p:nvSpPr>
        <p:spPr>
          <a:xfrm>
            <a:off x="8417218" y="4379726"/>
            <a:ext cx="214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  <a:endParaRPr lang="es-CO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2818C859-8A4D-4E9B-8030-1B45868787CF}"/>
              </a:ext>
            </a:extLst>
          </p:cNvPr>
          <p:cNvSpPr/>
          <p:nvPr/>
        </p:nvSpPr>
        <p:spPr>
          <a:xfrm>
            <a:off x="8358285" y="5155928"/>
            <a:ext cx="814816" cy="9208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CE219A9A-C075-48EA-8ECB-F29CA506DA07}"/>
              </a:ext>
            </a:extLst>
          </p:cNvPr>
          <p:cNvSpPr/>
          <p:nvPr/>
        </p:nvSpPr>
        <p:spPr>
          <a:xfrm>
            <a:off x="7477581" y="5155928"/>
            <a:ext cx="819256" cy="9208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4" name="Rectángulo 133">
            <a:extLst>
              <a:ext uri="{FF2B5EF4-FFF2-40B4-BE49-F238E27FC236}">
                <a16:creationId xmlns:a16="http://schemas.microsoft.com/office/drawing/2014/main" id="{527BCACC-398C-4591-8D53-7ABE68BCF4E9}"/>
              </a:ext>
            </a:extLst>
          </p:cNvPr>
          <p:cNvSpPr/>
          <p:nvPr/>
        </p:nvSpPr>
        <p:spPr>
          <a:xfrm>
            <a:off x="9228964" y="5155928"/>
            <a:ext cx="819256" cy="9208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5" name="Rectángulo 134">
            <a:extLst>
              <a:ext uri="{FF2B5EF4-FFF2-40B4-BE49-F238E27FC236}">
                <a16:creationId xmlns:a16="http://schemas.microsoft.com/office/drawing/2014/main" id="{55442714-64B2-4952-BAAD-2717A75F2BC2}"/>
              </a:ext>
            </a:extLst>
          </p:cNvPr>
          <p:cNvSpPr/>
          <p:nvPr/>
        </p:nvSpPr>
        <p:spPr>
          <a:xfrm>
            <a:off x="10125773" y="5155928"/>
            <a:ext cx="821737" cy="920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3" name="Rectángulo 142">
            <a:extLst>
              <a:ext uri="{FF2B5EF4-FFF2-40B4-BE49-F238E27FC236}">
                <a16:creationId xmlns:a16="http://schemas.microsoft.com/office/drawing/2014/main" id="{C620D5F0-F0D6-448E-92AD-8B3CE196364F}"/>
              </a:ext>
            </a:extLst>
          </p:cNvPr>
          <p:cNvSpPr/>
          <p:nvPr/>
        </p:nvSpPr>
        <p:spPr>
          <a:xfrm>
            <a:off x="851287" y="4346853"/>
            <a:ext cx="5833605" cy="1965578"/>
          </a:xfrm>
          <a:custGeom>
            <a:avLst/>
            <a:gdLst>
              <a:gd name="connsiteX0" fmla="*/ 0 w 5833605"/>
              <a:gd name="connsiteY0" fmla="*/ 0 h 1965578"/>
              <a:gd name="connsiteX1" fmla="*/ 525024 w 5833605"/>
              <a:gd name="connsiteY1" fmla="*/ 0 h 1965578"/>
              <a:gd name="connsiteX2" fmla="*/ 933377 w 5833605"/>
              <a:gd name="connsiteY2" fmla="*/ 0 h 1965578"/>
              <a:gd name="connsiteX3" fmla="*/ 1633409 w 5833605"/>
              <a:gd name="connsiteY3" fmla="*/ 0 h 1965578"/>
              <a:gd name="connsiteX4" fmla="*/ 2216770 w 5833605"/>
              <a:gd name="connsiteY4" fmla="*/ 0 h 1965578"/>
              <a:gd name="connsiteX5" fmla="*/ 2741794 w 5833605"/>
              <a:gd name="connsiteY5" fmla="*/ 0 h 1965578"/>
              <a:gd name="connsiteX6" fmla="*/ 3441827 w 5833605"/>
              <a:gd name="connsiteY6" fmla="*/ 0 h 1965578"/>
              <a:gd name="connsiteX7" fmla="*/ 3850179 w 5833605"/>
              <a:gd name="connsiteY7" fmla="*/ 0 h 1965578"/>
              <a:gd name="connsiteX8" fmla="*/ 4316868 w 5833605"/>
              <a:gd name="connsiteY8" fmla="*/ 0 h 1965578"/>
              <a:gd name="connsiteX9" fmla="*/ 4900228 w 5833605"/>
              <a:gd name="connsiteY9" fmla="*/ 0 h 1965578"/>
              <a:gd name="connsiteX10" fmla="*/ 5833605 w 5833605"/>
              <a:gd name="connsiteY10" fmla="*/ 0 h 1965578"/>
              <a:gd name="connsiteX11" fmla="*/ 5833605 w 5833605"/>
              <a:gd name="connsiteY11" fmla="*/ 530706 h 1965578"/>
              <a:gd name="connsiteX12" fmla="*/ 5833605 w 5833605"/>
              <a:gd name="connsiteY12" fmla="*/ 1061412 h 1965578"/>
              <a:gd name="connsiteX13" fmla="*/ 5833605 w 5833605"/>
              <a:gd name="connsiteY13" fmla="*/ 1965578 h 1965578"/>
              <a:gd name="connsiteX14" fmla="*/ 5308581 w 5833605"/>
              <a:gd name="connsiteY14" fmla="*/ 1965578 h 1965578"/>
              <a:gd name="connsiteX15" fmla="*/ 4900228 w 5833605"/>
              <a:gd name="connsiteY15" fmla="*/ 1965578 h 1965578"/>
              <a:gd name="connsiteX16" fmla="*/ 4491876 w 5833605"/>
              <a:gd name="connsiteY16" fmla="*/ 1965578 h 1965578"/>
              <a:gd name="connsiteX17" fmla="*/ 4083523 w 5833605"/>
              <a:gd name="connsiteY17" fmla="*/ 1965578 h 1965578"/>
              <a:gd name="connsiteX18" fmla="*/ 3558499 w 5833605"/>
              <a:gd name="connsiteY18" fmla="*/ 1965578 h 1965578"/>
              <a:gd name="connsiteX19" fmla="*/ 2975139 w 5833605"/>
              <a:gd name="connsiteY19" fmla="*/ 1965578 h 1965578"/>
              <a:gd name="connsiteX20" fmla="*/ 2391778 w 5833605"/>
              <a:gd name="connsiteY20" fmla="*/ 1965578 h 1965578"/>
              <a:gd name="connsiteX21" fmla="*/ 1808418 w 5833605"/>
              <a:gd name="connsiteY21" fmla="*/ 1965578 h 1965578"/>
              <a:gd name="connsiteX22" fmla="*/ 1225057 w 5833605"/>
              <a:gd name="connsiteY22" fmla="*/ 1965578 h 1965578"/>
              <a:gd name="connsiteX23" fmla="*/ 525024 w 5833605"/>
              <a:gd name="connsiteY23" fmla="*/ 1965578 h 1965578"/>
              <a:gd name="connsiteX24" fmla="*/ 0 w 5833605"/>
              <a:gd name="connsiteY24" fmla="*/ 1965578 h 1965578"/>
              <a:gd name="connsiteX25" fmla="*/ 0 w 5833605"/>
              <a:gd name="connsiteY25" fmla="*/ 1493839 h 1965578"/>
              <a:gd name="connsiteX26" fmla="*/ 0 w 5833605"/>
              <a:gd name="connsiteY26" fmla="*/ 1061412 h 1965578"/>
              <a:gd name="connsiteX27" fmla="*/ 0 w 5833605"/>
              <a:gd name="connsiteY27" fmla="*/ 589673 h 1965578"/>
              <a:gd name="connsiteX28" fmla="*/ 0 w 5833605"/>
              <a:gd name="connsiteY28" fmla="*/ 0 h 196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33605" h="1965578" fill="none" extrusionOk="0">
                <a:moveTo>
                  <a:pt x="0" y="0"/>
                </a:moveTo>
                <a:cubicBezTo>
                  <a:pt x="211827" y="-36553"/>
                  <a:pt x="298875" y="55773"/>
                  <a:pt x="525024" y="0"/>
                </a:cubicBezTo>
                <a:cubicBezTo>
                  <a:pt x="751173" y="-55773"/>
                  <a:pt x="801830" y="31005"/>
                  <a:pt x="933377" y="0"/>
                </a:cubicBezTo>
                <a:cubicBezTo>
                  <a:pt x="1064924" y="-31005"/>
                  <a:pt x="1404981" y="19824"/>
                  <a:pt x="1633409" y="0"/>
                </a:cubicBezTo>
                <a:cubicBezTo>
                  <a:pt x="1861837" y="-19824"/>
                  <a:pt x="2071375" y="41625"/>
                  <a:pt x="2216770" y="0"/>
                </a:cubicBezTo>
                <a:cubicBezTo>
                  <a:pt x="2362165" y="-41625"/>
                  <a:pt x="2617957" y="22376"/>
                  <a:pt x="2741794" y="0"/>
                </a:cubicBezTo>
                <a:cubicBezTo>
                  <a:pt x="2865631" y="-22376"/>
                  <a:pt x="3173439" y="77906"/>
                  <a:pt x="3441827" y="0"/>
                </a:cubicBezTo>
                <a:cubicBezTo>
                  <a:pt x="3710215" y="-77906"/>
                  <a:pt x="3650924" y="8745"/>
                  <a:pt x="3850179" y="0"/>
                </a:cubicBezTo>
                <a:cubicBezTo>
                  <a:pt x="4049434" y="-8745"/>
                  <a:pt x="4108335" y="51090"/>
                  <a:pt x="4316868" y="0"/>
                </a:cubicBezTo>
                <a:cubicBezTo>
                  <a:pt x="4525401" y="-51090"/>
                  <a:pt x="4669243" y="4924"/>
                  <a:pt x="4900228" y="0"/>
                </a:cubicBezTo>
                <a:cubicBezTo>
                  <a:pt x="5131213" y="-4924"/>
                  <a:pt x="5538830" y="99791"/>
                  <a:pt x="5833605" y="0"/>
                </a:cubicBezTo>
                <a:cubicBezTo>
                  <a:pt x="5894637" y="189351"/>
                  <a:pt x="5825103" y="319706"/>
                  <a:pt x="5833605" y="530706"/>
                </a:cubicBezTo>
                <a:cubicBezTo>
                  <a:pt x="5842107" y="741706"/>
                  <a:pt x="5815379" y="916721"/>
                  <a:pt x="5833605" y="1061412"/>
                </a:cubicBezTo>
                <a:cubicBezTo>
                  <a:pt x="5851831" y="1206103"/>
                  <a:pt x="5812437" y="1515444"/>
                  <a:pt x="5833605" y="1965578"/>
                </a:cubicBezTo>
                <a:cubicBezTo>
                  <a:pt x="5619379" y="1982926"/>
                  <a:pt x="5509613" y="1936368"/>
                  <a:pt x="5308581" y="1965578"/>
                </a:cubicBezTo>
                <a:cubicBezTo>
                  <a:pt x="5107549" y="1994788"/>
                  <a:pt x="5068604" y="1926618"/>
                  <a:pt x="4900228" y="1965578"/>
                </a:cubicBezTo>
                <a:cubicBezTo>
                  <a:pt x="4731852" y="2004538"/>
                  <a:pt x="4584205" y="1925519"/>
                  <a:pt x="4491876" y="1965578"/>
                </a:cubicBezTo>
                <a:cubicBezTo>
                  <a:pt x="4399547" y="2005637"/>
                  <a:pt x="4253899" y="1935470"/>
                  <a:pt x="4083523" y="1965578"/>
                </a:cubicBezTo>
                <a:cubicBezTo>
                  <a:pt x="3913147" y="1995686"/>
                  <a:pt x="3702512" y="1906877"/>
                  <a:pt x="3558499" y="1965578"/>
                </a:cubicBezTo>
                <a:cubicBezTo>
                  <a:pt x="3414486" y="2024279"/>
                  <a:pt x="3106094" y="1902434"/>
                  <a:pt x="2975139" y="1965578"/>
                </a:cubicBezTo>
                <a:cubicBezTo>
                  <a:pt x="2844184" y="2028722"/>
                  <a:pt x="2640517" y="1914286"/>
                  <a:pt x="2391778" y="1965578"/>
                </a:cubicBezTo>
                <a:cubicBezTo>
                  <a:pt x="2143039" y="2016870"/>
                  <a:pt x="2038469" y="1919598"/>
                  <a:pt x="1808418" y="1965578"/>
                </a:cubicBezTo>
                <a:cubicBezTo>
                  <a:pt x="1578367" y="2011558"/>
                  <a:pt x="1506825" y="1924038"/>
                  <a:pt x="1225057" y="1965578"/>
                </a:cubicBezTo>
                <a:cubicBezTo>
                  <a:pt x="943289" y="2007118"/>
                  <a:pt x="797936" y="1912845"/>
                  <a:pt x="525024" y="1965578"/>
                </a:cubicBezTo>
                <a:cubicBezTo>
                  <a:pt x="252112" y="2018311"/>
                  <a:pt x="128673" y="1963034"/>
                  <a:pt x="0" y="1965578"/>
                </a:cubicBezTo>
                <a:cubicBezTo>
                  <a:pt x="-37015" y="1737698"/>
                  <a:pt x="34242" y="1665729"/>
                  <a:pt x="0" y="1493839"/>
                </a:cubicBezTo>
                <a:cubicBezTo>
                  <a:pt x="-34242" y="1321949"/>
                  <a:pt x="47557" y="1235528"/>
                  <a:pt x="0" y="1061412"/>
                </a:cubicBezTo>
                <a:cubicBezTo>
                  <a:pt x="-47557" y="887296"/>
                  <a:pt x="30690" y="813824"/>
                  <a:pt x="0" y="589673"/>
                </a:cubicBezTo>
                <a:cubicBezTo>
                  <a:pt x="-30690" y="365522"/>
                  <a:pt x="64010" y="163716"/>
                  <a:pt x="0" y="0"/>
                </a:cubicBezTo>
                <a:close/>
              </a:path>
              <a:path w="5833605" h="1965578" stroke="0" extrusionOk="0">
                <a:moveTo>
                  <a:pt x="0" y="0"/>
                </a:moveTo>
                <a:cubicBezTo>
                  <a:pt x="313316" y="-45504"/>
                  <a:pt x="422718" y="8696"/>
                  <a:pt x="700033" y="0"/>
                </a:cubicBezTo>
                <a:cubicBezTo>
                  <a:pt x="977348" y="-8696"/>
                  <a:pt x="1134639" y="27270"/>
                  <a:pt x="1283393" y="0"/>
                </a:cubicBezTo>
                <a:cubicBezTo>
                  <a:pt x="1432147" y="-27270"/>
                  <a:pt x="1586199" y="27653"/>
                  <a:pt x="1750082" y="0"/>
                </a:cubicBezTo>
                <a:cubicBezTo>
                  <a:pt x="1913965" y="-27653"/>
                  <a:pt x="2116588" y="7122"/>
                  <a:pt x="2333442" y="0"/>
                </a:cubicBezTo>
                <a:cubicBezTo>
                  <a:pt x="2550296" y="-7122"/>
                  <a:pt x="2753769" y="37436"/>
                  <a:pt x="3033475" y="0"/>
                </a:cubicBezTo>
                <a:cubicBezTo>
                  <a:pt x="3313181" y="-37436"/>
                  <a:pt x="3283121" y="13422"/>
                  <a:pt x="3500163" y="0"/>
                </a:cubicBezTo>
                <a:cubicBezTo>
                  <a:pt x="3717205" y="-13422"/>
                  <a:pt x="3812044" y="39972"/>
                  <a:pt x="3908515" y="0"/>
                </a:cubicBezTo>
                <a:cubicBezTo>
                  <a:pt x="4004986" y="-39972"/>
                  <a:pt x="4351319" y="22011"/>
                  <a:pt x="4491876" y="0"/>
                </a:cubicBezTo>
                <a:cubicBezTo>
                  <a:pt x="4632433" y="-22011"/>
                  <a:pt x="4850853" y="24702"/>
                  <a:pt x="5075236" y="0"/>
                </a:cubicBezTo>
                <a:cubicBezTo>
                  <a:pt x="5299619" y="-24702"/>
                  <a:pt x="5504391" y="18847"/>
                  <a:pt x="5833605" y="0"/>
                </a:cubicBezTo>
                <a:cubicBezTo>
                  <a:pt x="5859003" y="141288"/>
                  <a:pt x="5813129" y="332579"/>
                  <a:pt x="5833605" y="471739"/>
                </a:cubicBezTo>
                <a:cubicBezTo>
                  <a:pt x="5854081" y="610899"/>
                  <a:pt x="5807058" y="831923"/>
                  <a:pt x="5833605" y="943477"/>
                </a:cubicBezTo>
                <a:cubicBezTo>
                  <a:pt x="5860152" y="1055031"/>
                  <a:pt x="5782070" y="1301435"/>
                  <a:pt x="5833605" y="1454528"/>
                </a:cubicBezTo>
                <a:cubicBezTo>
                  <a:pt x="5885140" y="1607621"/>
                  <a:pt x="5825851" y="1787794"/>
                  <a:pt x="5833605" y="1965578"/>
                </a:cubicBezTo>
                <a:cubicBezTo>
                  <a:pt x="5601031" y="2002544"/>
                  <a:pt x="5576549" y="1927674"/>
                  <a:pt x="5366917" y="1965578"/>
                </a:cubicBezTo>
                <a:cubicBezTo>
                  <a:pt x="5157285" y="2003482"/>
                  <a:pt x="4831749" y="1913278"/>
                  <a:pt x="4666884" y="1965578"/>
                </a:cubicBezTo>
                <a:cubicBezTo>
                  <a:pt x="4502019" y="2017878"/>
                  <a:pt x="4222436" y="1904523"/>
                  <a:pt x="4025187" y="1965578"/>
                </a:cubicBezTo>
                <a:cubicBezTo>
                  <a:pt x="3827938" y="2026633"/>
                  <a:pt x="3683309" y="1944366"/>
                  <a:pt x="3441827" y="1965578"/>
                </a:cubicBezTo>
                <a:cubicBezTo>
                  <a:pt x="3200345" y="1986790"/>
                  <a:pt x="3149962" y="1926394"/>
                  <a:pt x="3033475" y="1965578"/>
                </a:cubicBezTo>
                <a:cubicBezTo>
                  <a:pt x="2916988" y="2004762"/>
                  <a:pt x="2605497" y="1943968"/>
                  <a:pt x="2450114" y="1965578"/>
                </a:cubicBezTo>
                <a:cubicBezTo>
                  <a:pt x="2294731" y="1987188"/>
                  <a:pt x="1947750" y="1944213"/>
                  <a:pt x="1750081" y="1965578"/>
                </a:cubicBezTo>
                <a:cubicBezTo>
                  <a:pt x="1552412" y="1986943"/>
                  <a:pt x="1317271" y="1963184"/>
                  <a:pt x="1050049" y="1965578"/>
                </a:cubicBezTo>
                <a:cubicBezTo>
                  <a:pt x="782827" y="1967972"/>
                  <a:pt x="216558" y="1931361"/>
                  <a:pt x="0" y="1965578"/>
                </a:cubicBezTo>
                <a:cubicBezTo>
                  <a:pt x="-17714" y="1737068"/>
                  <a:pt x="39" y="1647709"/>
                  <a:pt x="0" y="1474184"/>
                </a:cubicBezTo>
                <a:cubicBezTo>
                  <a:pt x="-39" y="1300659"/>
                  <a:pt x="54710" y="1190211"/>
                  <a:pt x="0" y="943477"/>
                </a:cubicBezTo>
                <a:cubicBezTo>
                  <a:pt x="-54710" y="696743"/>
                  <a:pt x="23923" y="370094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DD30806-42D7-4DAB-944B-1998D174790C}"/>
              </a:ext>
            </a:extLst>
          </p:cNvPr>
          <p:cNvGrpSpPr/>
          <p:nvPr/>
        </p:nvGrpSpPr>
        <p:grpSpPr>
          <a:xfrm>
            <a:off x="1572233" y="2328516"/>
            <a:ext cx="5099566" cy="1548971"/>
            <a:chOff x="-211115" y="1994581"/>
            <a:chExt cx="5099566" cy="1548971"/>
          </a:xfrm>
        </p:grpSpPr>
        <p:sp>
          <p:nvSpPr>
            <p:cNvPr id="136" name="Rectángulo 135">
              <a:extLst>
                <a:ext uri="{FF2B5EF4-FFF2-40B4-BE49-F238E27FC236}">
                  <a16:creationId xmlns:a16="http://schemas.microsoft.com/office/drawing/2014/main" id="{78B5E248-D2B5-45D0-BE16-4B7571869FE2}"/>
                </a:ext>
              </a:extLst>
            </p:cNvPr>
            <p:cNvSpPr/>
            <p:nvPr/>
          </p:nvSpPr>
          <p:spPr>
            <a:xfrm>
              <a:off x="-126663" y="1994581"/>
              <a:ext cx="5015114" cy="1548971"/>
            </a:xfrm>
            <a:custGeom>
              <a:avLst/>
              <a:gdLst>
                <a:gd name="connsiteX0" fmla="*/ 0 w 5015114"/>
                <a:gd name="connsiteY0" fmla="*/ 0 h 1548971"/>
                <a:gd name="connsiteX1" fmla="*/ 657537 w 5015114"/>
                <a:gd name="connsiteY1" fmla="*/ 0 h 1548971"/>
                <a:gd name="connsiteX2" fmla="*/ 1164621 w 5015114"/>
                <a:gd name="connsiteY2" fmla="*/ 0 h 1548971"/>
                <a:gd name="connsiteX3" fmla="*/ 1772007 w 5015114"/>
                <a:gd name="connsiteY3" fmla="*/ 0 h 1548971"/>
                <a:gd name="connsiteX4" fmla="*/ 2178788 w 5015114"/>
                <a:gd name="connsiteY4" fmla="*/ 0 h 1548971"/>
                <a:gd name="connsiteX5" fmla="*/ 2836326 w 5015114"/>
                <a:gd name="connsiteY5" fmla="*/ 0 h 1548971"/>
                <a:gd name="connsiteX6" fmla="*/ 3393560 w 5015114"/>
                <a:gd name="connsiteY6" fmla="*/ 0 h 1548971"/>
                <a:gd name="connsiteX7" fmla="*/ 3900644 w 5015114"/>
                <a:gd name="connsiteY7" fmla="*/ 0 h 1548971"/>
                <a:gd name="connsiteX8" fmla="*/ 5015114 w 5015114"/>
                <a:gd name="connsiteY8" fmla="*/ 0 h 1548971"/>
                <a:gd name="connsiteX9" fmla="*/ 5015114 w 5015114"/>
                <a:gd name="connsiteY9" fmla="*/ 469855 h 1548971"/>
                <a:gd name="connsiteX10" fmla="*/ 5015114 w 5015114"/>
                <a:gd name="connsiteY10" fmla="*/ 1017158 h 1548971"/>
                <a:gd name="connsiteX11" fmla="*/ 5015114 w 5015114"/>
                <a:gd name="connsiteY11" fmla="*/ 1548971 h 1548971"/>
                <a:gd name="connsiteX12" fmla="*/ 4407728 w 5015114"/>
                <a:gd name="connsiteY12" fmla="*/ 1548971 h 1548971"/>
                <a:gd name="connsiteX13" fmla="*/ 4000947 w 5015114"/>
                <a:gd name="connsiteY13" fmla="*/ 1548971 h 1548971"/>
                <a:gd name="connsiteX14" fmla="*/ 3594165 w 5015114"/>
                <a:gd name="connsiteY14" fmla="*/ 1548971 h 1548971"/>
                <a:gd name="connsiteX15" fmla="*/ 3187384 w 5015114"/>
                <a:gd name="connsiteY15" fmla="*/ 1548971 h 1548971"/>
                <a:gd name="connsiteX16" fmla="*/ 2579998 w 5015114"/>
                <a:gd name="connsiteY16" fmla="*/ 1548971 h 1548971"/>
                <a:gd name="connsiteX17" fmla="*/ 2173216 w 5015114"/>
                <a:gd name="connsiteY17" fmla="*/ 1548971 h 1548971"/>
                <a:gd name="connsiteX18" fmla="*/ 1766435 w 5015114"/>
                <a:gd name="connsiteY18" fmla="*/ 1548971 h 1548971"/>
                <a:gd name="connsiteX19" fmla="*/ 1359653 w 5015114"/>
                <a:gd name="connsiteY19" fmla="*/ 1548971 h 1548971"/>
                <a:gd name="connsiteX20" fmla="*/ 852569 w 5015114"/>
                <a:gd name="connsiteY20" fmla="*/ 1548971 h 1548971"/>
                <a:gd name="connsiteX21" fmla="*/ 0 w 5015114"/>
                <a:gd name="connsiteY21" fmla="*/ 1548971 h 1548971"/>
                <a:gd name="connsiteX22" fmla="*/ 0 w 5015114"/>
                <a:gd name="connsiteY22" fmla="*/ 1032647 h 1548971"/>
                <a:gd name="connsiteX23" fmla="*/ 0 w 5015114"/>
                <a:gd name="connsiteY23" fmla="*/ 547303 h 1548971"/>
                <a:gd name="connsiteX24" fmla="*/ 0 w 5015114"/>
                <a:gd name="connsiteY24" fmla="*/ 0 h 154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015114" h="1548971" fill="none" extrusionOk="0">
                  <a:moveTo>
                    <a:pt x="0" y="0"/>
                  </a:moveTo>
                  <a:cubicBezTo>
                    <a:pt x="272799" y="-58421"/>
                    <a:pt x="416183" y="51320"/>
                    <a:pt x="657537" y="0"/>
                  </a:cubicBezTo>
                  <a:cubicBezTo>
                    <a:pt x="898891" y="-51320"/>
                    <a:pt x="948412" y="8277"/>
                    <a:pt x="1164621" y="0"/>
                  </a:cubicBezTo>
                  <a:cubicBezTo>
                    <a:pt x="1380830" y="-8277"/>
                    <a:pt x="1514109" y="58981"/>
                    <a:pt x="1772007" y="0"/>
                  </a:cubicBezTo>
                  <a:cubicBezTo>
                    <a:pt x="2029905" y="-58981"/>
                    <a:pt x="2017728" y="35607"/>
                    <a:pt x="2178788" y="0"/>
                  </a:cubicBezTo>
                  <a:cubicBezTo>
                    <a:pt x="2339848" y="-35607"/>
                    <a:pt x="2581366" y="46571"/>
                    <a:pt x="2836326" y="0"/>
                  </a:cubicBezTo>
                  <a:cubicBezTo>
                    <a:pt x="3091286" y="-46571"/>
                    <a:pt x="3184992" y="32254"/>
                    <a:pt x="3393560" y="0"/>
                  </a:cubicBezTo>
                  <a:cubicBezTo>
                    <a:pt x="3602128" y="-32254"/>
                    <a:pt x="3757910" y="43417"/>
                    <a:pt x="3900644" y="0"/>
                  </a:cubicBezTo>
                  <a:cubicBezTo>
                    <a:pt x="4043378" y="-43417"/>
                    <a:pt x="4585845" y="126885"/>
                    <a:pt x="5015114" y="0"/>
                  </a:cubicBezTo>
                  <a:cubicBezTo>
                    <a:pt x="5071275" y="193336"/>
                    <a:pt x="4968025" y="306197"/>
                    <a:pt x="5015114" y="469855"/>
                  </a:cubicBezTo>
                  <a:cubicBezTo>
                    <a:pt x="5062203" y="633514"/>
                    <a:pt x="4973269" y="792929"/>
                    <a:pt x="5015114" y="1017158"/>
                  </a:cubicBezTo>
                  <a:cubicBezTo>
                    <a:pt x="5056959" y="1241387"/>
                    <a:pt x="4967404" y="1326374"/>
                    <a:pt x="5015114" y="1548971"/>
                  </a:cubicBezTo>
                  <a:cubicBezTo>
                    <a:pt x="4712622" y="1578853"/>
                    <a:pt x="4575957" y="1530107"/>
                    <a:pt x="4407728" y="1548971"/>
                  </a:cubicBezTo>
                  <a:cubicBezTo>
                    <a:pt x="4239499" y="1567835"/>
                    <a:pt x="4138006" y="1536396"/>
                    <a:pt x="4000947" y="1548971"/>
                  </a:cubicBezTo>
                  <a:cubicBezTo>
                    <a:pt x="3863888" y="1561546"/>
                    <a:pt x="3700412" y="1533988"/>
                    <a:pt x="3594165" y="1548971"/>
                  </a:cubicBezTo>
                  <a:cubicBezTo>
                    <a:pt x="3487918" y="1563954"/>
                    <a:pt x="3278372" y="1509989"/>
                    <a:pt x="3187384" y="1548971"/>
                  </a:cubicBezTo>
                  <a:cubicBezTo>
                    <a:pt x="3096396" y="1587953"/>
                    <a:pt x="2759790" y="1506109"/>
                    <a:pt x="2579998" y="1548971"/>
                  </a:cubicBezTo>
                  <a:cubicBezTo>
                    <a:pt x="2400206" y="1591833"/>
                    <a:pt x="2257293" y="1540881"/>
                    <a:pt x="2173216" y="1548971"/>
                  </a:cubicBezTo>
                  <a:cubicBezTo>
                    <a:pt x="2089139" y="1557061"/>
                    <a:pt x="1900460" y="1500341"/>
                    <a:pt x="1766435" y="1548971"/>
                  </a:cubicBezTo>
                  <a:cubicBezTo>
                    <a:pt x="1632410" y="1597601"/>
                    <a:pt x="1519013" y="1519483"/>
                    <a:pt x="1359653" y="1548971"/>
                  </a:cubicBezTo>
                  <a:cubicBezTo>
                    <a:pt x="1200293" y="1578459"/>
                    <a:pt x="1068466" y="1506149"/>
                    <a:pt x="852569" y="1548971"/>
                  </a:cubicBezTo>
                  <a:cubicBezTo>
                    <a:pt x="636672" y="1591793"/>
                    <a:pt x="418962" y="1493767"/>
                    <a:pt x="0" y="1548971"/>
                  </a:cubicBezTo>
                  <a:cubicBezTo>
                    <a:pt x="-12766" y="1382946"/>
                    <a:pt x="36208" y="1186645"/>
                    <a:pt x="0" y="1032647"/>
                  </a:cubicBezTo>
                  <a:cubicBezTo>
                    <a:pt x="-36208" y="878649"/>
                    <a:pt x="38608" y="739686"/>
                    <a:pt x="0" y="547303"/>
                  </a:cubicBezTo>
                  <a:cubicBezTo>
                    <a:pt x="-38608" y="354920"/>
                    <a:pt x="44387" y="130491"/>
                    <a:pt x="0" y="0"/>
                  </a:cubicBezTo>
                  <a:close/>
                </a:path>
                <a:path w="5015114" h="1548971" stroke="0" extrusionOk="0">
                  <a:moveTo>
                    <a:pt x="0" y="0"/>
                  </a:moveTo>
                  <a:cubicBezTo>
                    <a:pt x="236728" y="-69981"/>
                    <a:pt x="525270" y="47434"/>
                    <a:pt x="657537" y="0"/>
                  </a:cubicBezTo>
                  <a:cubicBezTo>
                    <a:pt x="789804" y="-47434"/>
                    <a:pt x="937531" y="7031"/>
                    <a:pt x="1214772" y="0"/>
                  </a:cubicBezTo>
                  <a:cubicBezTo>
                    <a:pt x="1492014" y="-7031"/>
                    <a:pt x="1545490" y="3176"/>
                    <a:pt x="1671705" y="0"/>
                  </a:cubicBezTo>
                  <a:cubicBezTo>
                    <a:pt x="1797920" y="-3176"/>
                    <a:pt x="2039665" y="42258"/>
                    <a:pt x="2228940" y="0"/>
                  </a:cubicBezTo>
                  <a:cubicBezTo>
                    <a:pt x="2418216" y="-42258"/>
                    <a:pt x="2659217" y="8224"/>
                    <a:pt x="2886477" y="0"/>
                  </a:cubicBezTo>
                  <a:cubicBezTo>
                    <a:pt x="3113737" y="-8224"/>
                    <a:pt x="3227867" y="44059"/>
                    <a:pt x="3343409" y="0"/>
                  </a:cubicBezTo>
                  <a:cubicBezTo>
                    <a:pt x="3458951" y="-44059"/>
                    <a:pt x="3574583" y="42997"/>
                    <a:pt x="3750191" y="0"/>
                  </a:cubicBezTo>
                  <a:cubicBezTo>
                    <a:pt x="3925799" y="-42997"/>
                    <a:pt x="4088291" y="29359"/>
                    <a:pt x="4307426" y="0"/>
                  </a:cubicBezTo>
                  <a:cubicBezTo>
                    <a:pt x="4526562" y="-29359"/>
                    <a:pt x="4703924" y="42996"/>
                    <a:pt x="5015114" y="0"/>
                  </a:cubicBezTo>
                  <a:cubicBezTo>
                    <a:pt x="5066055" y="207939"/>
                    <a:pt x="4992553" y="421418"/>
                    <a:pt x="5015114" y="531813"/>
                  </a:cubicBezTo>
                  <a:cubicBezTo>
                    <a:pt x="5037675" y="642208"/>
                    <a:pt x="4986170" y="859658"/>
                    <a:pt x="5015114" y="1032647"/>
                  </a:cubicBezTo>
                  <a:cubicBezTo>
                    <a:pt x="5044058" y="1205636"/>
                    <a:pt x="4980212" y="1442668"/>
                    <a:pt x="5015114" y="1548971"/>
                  </a:cubicBezTo>
                  <a:cubicBezTo>
                    <a:pt x="4808029" y="1560450"/>
                    <a:pt x="4648751" y="1523363"/>
                    <a:pt x="4407728" y="1548971"/>
                  </a:cubicBezTo>
                  <a:cubicBezTo>
                    <a:pt x="4166705" y="1574579"/>
                    <a:pt x="4131239" y="1509556"/>
                    <a:pt x="3900644" y="1548971"/>
                  </a:cubicBezTo>
                  <a:cubicBezTo>
                    <a:pt x="3670049" y="1588386"/>
                    <a:pt x="3441349" y="1485652"/>
                    <a:pt x="3293258" y="1548971"/>
                  </a:cubicBezTo>
                  <a:cubicBezTo>
                    <a:pt x="3145167" y="1612290"/>
                    <a:pt x="2898235" y="1537028"/>
                    <a:pt x="2635721" y="1548971"/>
                  </a:cubicBezTo>
                  <a:cubicBezTo>
                    <a:pt x="2373207" y="1560914"/>
                    <a:pt x="2167673" y="1500271"/>
                    <a:pt x="2028335" y="1548971"/>
                  </a:cubicBezTo>
                  <a:cubicBezTo>
                    <a:pt x="1888997" y="1597671"/>
                    <a:pt x="1737168" y="1524539"/>
                    <a:pt x="1471100" y="1548971"/>
                  </a:cubicBezTo>
                  <a:cubicBezTo>
                    <a:pt x="1205032" y="1573403"/>
                    <a:pt x="1181280" y="1503851"/>
                    <a:pt x="1064319" y="1548971"/>
                  </a:cubicBezTo>
                  <a:cubicBezTo>
                    <a:pt x="947358" y="1594091"/>
                    <a:pt x="772925" y="1489133"/>
                    <a:pt x="507084" y="1548971"/>
                  </a:cubicBezTo>
                  <a:cubicBezTo>
                    <a:pt x="241244" y="1608809"/>
                    <a:pt x="250105" y="1525327"/>
                    <a:pt x="0" y="1548971"/>
                  </a:cubicBezTo>
                  <a:cubicBezTo>
                    <a:pt x="-57366" y="1439115"/>
                    <a:pt x="19951" y="1155155"/>
                    <a:pt x="0" y="1001668"/>
                  </a:cubicBezTo>
                  <a:cubicBezTo>
                    <a:pt x="-19951" y="848181"/>
                    <a:pt x="25620" y="670702"/>
                    <a:pt x="0" y="516324"/>
                  </a:cubicBezTo>
                  <a:cubicBezTo>
                    <a:pt x="-25620" y="361946"/>
                    <a:pt x="18523" y="21286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37" name="Imagen 136">
              <a:extLst>
                <a:ext uri="{FF2B5EF4-FFF2-40B4-BE49-F238E27FC236}">
                  <a16:creationId xmlns:a16="http://schemas.microsoft.com/office/drawing/2014/main" id="{B0BD6749-693D-409A-98D7-4153E274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815" y="2137593"/>
              <a:ext cx="901846" cy="844767"/>
            </a:xfrm>
            <a:custGeom>
              <a:avLst/>
              <a:gdLst>
                <a:gd name="connsiteX0" fmla="*/ 0 w 901846"/>
                <a:gd name="connsiteY0" fmla="*/ 0 h 844767"/>
                <a:gd name="connsiteX1" fmla="*/ 901846 w 901846"/>
                <a:gd name="connsiteY1" fmla="*/ 0 h 844767"/>
                <a:gd name="connsiteX2" fmla="*/ 901846 w 901846"/>
                <a:gd name="connsiteY2" fmla="*/ 844767 h 844767"/>
                <a:gd name="connsiteX3" fmla="*/ 0 w 901846"/>
                <a:gd name="connsiteY3" fmla="*/ 844767 h 844767"/>
                <a:gd name="connsiteX4" fmla="*/ 0 w 901846"/>
                <a:gd name="connsiteY4" fmla="*/ 0 h 8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1846" h="844767" fill="none" extrusionOk="0">
                  <a:moveTo>
                    <a:pt x="0" y="0"/>
                  </a:moveTo>
                  <a:cubicBezTo>
                    <a:pt x="337835" y="34902"/>
                    <a:pt x="514705" y="14780"/>
                    <a:pt x="901846" y="0"/>
                  </a:cubicBezTo>
                  <a:cubicBezTo>
                    <a:pt x="939253" y="229408"/>
                    <a:pt x="856707" y="583416"/>
                    <a:pt x="901846" y="844767"/>
                  </a:cubicBezTo>
                  <a:cubicBezTo>
                    <a:pt x="647117" y="839672"/>
                    <a:pt x="304063" y="892369"/>
                    <a:pt x="0" y="844767"/>
                  </a:cubicBezTo>
                  <a:cubicBezTo>
                    <a:pt x="62506" y="567166"/>
                    <a:pt x="-20659" y="229806"/>
                    <a:pt x="0" y="0"/>
                  </a:cubicBezTo>
                  <a:close/>
                </a:path>
                <a:path w="901846" h="844767" stroke="0" extrusionOk="0">
                  <a:moveTo>
                    <a:pt x="0" y="0"/>
                  </a:moveTo>
                  <a:cubicBezTo>
                    <a:pt x="325614" y="64046"/>
                    <a:pt x="619851" y="41459"/>
                    <a:pt x="901846" y="0"/>
                  </a:cubicBezTo>
                  <a:cubicBezTo>
                    <a:pt x="840877" y="363922"/>
                    <a:pt x="938543" y="460429"/>
                    <a:pt x="901846" y="844767"/>
                  </a:cubicBezTo>
                  <a:cubicBezTo>
                    <a:pt x="487856" y="823992"/>
                    <a:pt x="349211" y="868396"/>
                    <a:pt x="0" y="844767"/>
                  </a:cubicBezTo>
                  <a:cubicBezTo>
                    <a:pt x="37239" y="448055"/>
                    <a:pt x="24718" y="379092"/>
                    <a:pt x="0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54600755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</p:pic>
        <p:sp>
          <p:nvSpPr>
            <p:cNvPr id="138" name="CuadroTexto 137">
              <a:extLst>
                <a:ext uri="{FF2B5EF4-FFF2-40B4-BE49-F238E27FC236}">
                  <a16:creationId xmlns:a16="http://schemas.microsoft.com/office/drawing/2014/main" id="{D9521E9F-CDC6-41A5-AC51-DAF0047A7704}"/>
                </a:ext>
              </a:extLst>
            </p:cNvPr>
            <p:cNvSpPr txBox="1"/>
            <p:nvPr/>
          </p:nvSpPr>
          <p:spPr>
            <a:xfrm>
              <a:off x="-211115" y="3042866"/>
              <a:ext cx="1849053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Acuerdos</a:t>
              </a:r>
              <a:endParaRPr lang="es-CO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Rectángulo 138">
              <a:extLst>
                <a:ext uri="{FF2B5EF4-FFF2-40B4-BE49-F238E27FC236}">
                  <a16:creationId xmlns:a16="http://schemas.microsoft.com/office/drawing/2014/main" id="{0A78CE90-0549-47D6-9E0B-2A7EED5812D3}"/>
                </a:ext>
              </a:extLst>
            </p:cNvPr>
            <p:cNvSpPr/>
            <p:nvPr/>
          </p:nvSpPr>
          <p:spPr>
            <a:xfrm>
              <a:off x="2163604" y="2179899"/>
              <a:ext cx="814816" cy="920878"/>
            </a:xfrm>
            <a:prstGeom prst="rect">
              <a:avLst/>
            </a:prstGeom>
            <a:solidFill>
              <a:srgbClr val="99336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0" name="Rectángulo 139">
              <a:extLst>
                <a:ext uri="{FF2B5EF4-FFF2-40B4-BE49-F238E27FC236}">
                  <a16:creationId xmlns:a16="http://schemas.microsoft.com/office/drawing/2014/main" id="{5CAB5CFA-31EC-4CB6-A533-A0158A4F5113}"/>
                </a:ext>
              </a:extLst>
            </p:cNvPr>
            <p:cNvSpPr/>
            <p:nvPr/>
          </p:nvSpPr>
          <p:spPr>
            <a:xfrm>
              <a:off x="1282900" y="2179899"/>
              <a:ext cx="819256" cy="920878"/>
            </a:xfrm>
            <a:prstGeom prst="rect">
              <a:avLst/>
            </a:prstGeom>
            <a:solidFill>
              <a:srgbClr val="66006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1" name="Rectángulo 140">
              <a:extLst>
                <a:ext uri="{FF2B5EF4-FFF2-40B4-BE49-F238E27FC236}">
                  <a16:creationId xmlns:a16="http://schemas.microsoft.com/office/drawing/2014/main" id="{03788BB5-F054-4BD4-B716-9B3AC6C1EC25}"/>
                </a:ext>
              </a:extLst>
            </p:cNvPr>
            <p:cNvSpPr/>
            <p:nvPr/>
          </p:nvSpPr>
          <p:spPr>
            <a:xfrm>
              <a:off x="3034283" y="2179899"/>
              <a:ext cx="819256" cy="920878"/>
            </a:xfrm>
            <a:prstGeom prst="rect">
              <a:avLst/>
            </a:prstGeom>
            <a:solidFill>
              <a:srgbClr val="FF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2" name="Rectángulo 141">
              <a:extLst>
                <a:ext uri="{FF2B5EF4-FFF2-40B4-BE49-F238E27FC236}">
                  <a16:creationId xmlns:a16="http://schemas.microsoft.com/office/drawing/2014/main" id="{173ED443-0092-4EEE-82A5-E85864A9DC10}"/>
                </a:ext>
              </a:extLst>
            </p:cNvPr>
            <p:cNvSpPr/>
            <p:nvPr/>
          </p:nvSpPr>
          <p:spPr>
            <a:xfrm>
              <a:off x="3931092" y="2179899"/>
              <a:ext cx="821737" cy="920878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144" name="Imagen 143">
            <a:extLst>
              <a:ext uri="{FF2B5EF4-FFF2-40B4-BE49-F238E27FC236}">
                <a16:creationId xmlns:a16="http://schemas.microsoft.com/office/drawing/2014/main" id="{5104E085-7525-4CA2-AB97-228562306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4583" y="4600346"/>
            <a:ext cx="1133633" cy="1124107"/>
          </a:xfrm>
          <a:custGeom>
            <a:avLst/>
            <a:gdLst>
              <a:gd name="connsiteX0" fmla="*/ 0 w 1133633"/>
              <a:gd name="connsiteY0" fmla="*/ 0 h 1124107"/>
              <a:gd name="connsiteX1" fmla="*/ 1133633 w 1133633"/>
              <a:gd name="connsiteY1" fmla="*/ 0 h 1124107"/>
              <a:gd name="connsiteX2" fmla="*/ 1133633 w 1133633"/>
              <a:gd name="connsiteY2" fmla="*/ 1124107 h 1124107"/>
              <a:gd name="connsiteX3" fmla="*/ 0 w 1133633"/>
              <a:gd name="connsiteY3" fmla="*/ 1124107 h 1124107"/>
              <a:gd name="connsiteX4" fmla="*/ 0 w 1133633"/>
              <a:gd name="connsiteY4" fmla="*/ 0 h 112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633" h="1124107" fill="none" extrusionOk="0">
                <a:moveTo>
                  <a:pt x="0" y="0"/>
                </a:moveTo>
                <a:cubicBezTo>
                  <a:pt x="523761" y="-71193"/>
                  <a:pt x="647338" y="-52972"/>
                  <a:pt x="1133633" y="0"/>
                </a:cubicBezTo>
                <a:cubicBezTo>
                  <a:pt x="1223515" y="302014"/>
                  <a:pt x="1132745" y="703538"/>
                  <a:pt x="1133633" y="1124107"/>
                </a:cubicBezTo>
                <a:cubicBezTo>
                  <a:pt x="732749" y="1101634"/>
                  <a:pt x="558832" y="1064732"/>
                  <a:pt x="0" y="1124107"/>
                </a:cubicBezTo>
                <a:cubicBezTo>
                  <a:pt x="36925" y="678191"/>
                  <a:pt x="-17026" y="369478"/>
                  <a:pt x="0" y="0"/>
                </a:cubicBezTo>
                <a:close/>
              </a:path>
              <a:path w="1133633" h="1124107" stroke="0" extrusionOk="0">
                <a:moveTo>
                  <a:pt x="0" y="0"/>
                </a:moveTo>
                <a:cubicBezTo>
                  <a:pt x="242524" y="59295"/>
                  <a:pt x="619092" y="-58051"/>
                  <a:pt x="1133633" y="0"/>
                </a:cubicBezTo>
                <a:cubicBezTo>
                  <a:pt x="1129350" y="269154"/>
                  <a:pt x="1078919" y="988540"/>
                  <a:pt x="1133633" y="1124107"/>
                </a:cubicBezTo>
                <a:cubicBezTo>
                  <a:pt x="744016" y="1152956"/>
                  <a:pt x="544468" y="1059469"/>
                  <a:pt x="0" y="1124107"/>
                </a:cubicBezTo>
                <a:cubicBezTo>
                  <a:pt x="20305" y="915092"/>
                  <a:pt x="-70618" y="277512"/>
                  <a:pt x="0" y="0"/>
                </a:cubicBezTo>
                <a:close/>
              </a:path>
            </a:pathLst>
          </a:custGeom>
          <a:ln>
            <a:solidFill>
              <a:srgbClr val="CCEAF8"/>
            </a:solidFill>
            <a:extLst>
              <a:ext uri="{C807C97D-BFC1-408E-A445-0C87EB9F89A2}">
                <ask:lineSketchStyleProps xmlns:ask="http://schemas.microsoft.com/office/drawing/2018/sketchyshapes" sd="137878886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45" name="CuadroTexto 144">
            <a:extLst>
              <a:ext uri="{FF2B5EF4-FFF2-40B4-BE49-F238E27FC236}">
                <a16:creationId xmlns:a16="http://schemas.microsoft.com/office/drawing/2014/main" id="{8FFCF3C8-C46B-4EAF-BC6E-F33FC799DE05}"/>
              </a:ext>
            </a:extLst>
          </p:cNvPr>
          <p:cNvSpPr txBox="1"/>
          <p:nvPr/>
        </p:nvSpPr>
        <p:spPr>
          <a:xfrm>
            <a:off x="982197" y="5659404"/>
            <a:ext cx="184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Preguntas</a:t>
            </a:r>
            <a:endParaRPr lang="es-CO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0F9AFED2-F2A9-4B9F-BFAE-843CCA014D05}"/>
              </a:ext>
            </a:extLst>
          </p:cNvPr>
          <p:cNvSpPr/>
          <p:nvPr/>
        </p:nvSpPr>
        <p:spPr>
          <a:xfrm>
            <a:off x="3671101" y="4682947"/>
            <a:ext cx="814816" cy="1098249"/>
          </a:xfrm>
          <a:prstGeom prst="rect">
            <a:avLst/>
          </a:prstGeom>
          <a:solidFill>
            <a:srgbClr val="99FF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69AAC12E-6522-4824-884A-89187255D1A4}"/>
              </a:ext>
            </a:extLst>
          </p:cNvPr>
          <p:cNvSpPr/>
          <p:nvPr/>
        </p:nvSpPr>
        <p:spPr>
          <a:xfrm>
            <a:off x="2790397" y="4682947"/>
            <a:ext cx="819256" cy="1098249"/>
          </a:xfrm>
          <a:prstGeom prst="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7F749835-97CD-4331-90F9-7BD20959A6C9}"/>
              </a:ext>
            </a:extLst>
          </p:cNvPr>
          <p:cNvSpPr/>
          <p:nvPr/>
        </p:nvSpPr>
        <p:spPr>
          <a:xfrm>
            <a:off x="4541780" y="4682947"/>
            <a:ext cx="819256" cy="1098249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A97CF58F-A65B-4567-9F2C-A3D06E50DB44}"/>
              </a:ext>
            </a:extLst>
          </p:cNvPr>
          <p:cNvSpPr/>
          <p:nvPr/>
        </p:nvSpPr>
        <p:spPr>
          <a:xfrm>
            <a:off x="5438589" y="4682947"/>
            <a:ext cx="821737" cy="1098249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1" name="Imagen 150">
            <a:extLst>
              <a:ext uri="{FF2B5EF4-FFF2-40B4-BE49-F238E27FC236}">
                <a16:creationId xmlns:a16="http://schemas.microsoft.com/office/drawing/2014/main" id="{CC2F4053-FDA3-4D40-9E1D-59180674F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152" name="Imagen 151">
            <a:extLst>
              <a:ext uri="{FF2B5EF4-FFF2-40B4-BE49-F238E27FC236}">
                <a16:creationId xmlns:a16="http://schemas.microsoft.com/office/drawing/2014/main" id="{26483460-A702-4314-BA04-B92C3AE8B20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5A4CE97-55A2-6B0F-59DE-501E8C108ED1}"/>
              </a:ext>
            </a:extLst>
          </p:cNvPr>
          <p:cNvGrpSpPr/>
          <p:nvPr/>
        </p:nvGrpSpPr>
        <p:grpSpPr>
          <a:xfrm>
            <a:off x="2646583" y="2593771"/>
            <a:ext cx="2573413" cy="754063"/>
            <a:chOff x="3132042" y="3452132"/>
            <a:chExt cx="2647950" cy="9048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3C553-DBF9-C46B-9747-43761FF78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042" y="3452132"/>
              <a:ext cx="2647950" cy="9048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09BE5D-B996-6B77-11FA-AD082C35B58E}"/>
                </a:ext>
              </a:extLst>
            </p:cNvPr>
            <p:cNvGrpSpPr/>
            <p:nvPr/>
          </p:nvGrpSpPr>
          <p:grpSpPr>
            <a:xfrm>
              <a:off x="3171281" y="3585520"/>
              <a:ext cx="2570792" cy="554075"/>
              <a:chOff x="419456" y="2887744"/>
              <a:chExt cx="2570792" cy="55407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757E5-F757-89D3-20B0-788F64195E45}"/>
                  </a:ext>
                </a:extLst>
              </p:cNvPr>
              <p:cNvSpPr txBox="1"/>
              <p:nvPr/>
            </p:nvSpPr>
            <p:spPr>
              <a:xfrm>
                <a:off x="753095" y="2952911"/>
                <a:ext cx="2237153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A6A398-098D-68CE-D7E5-C1E1BD7C6F42}"/>
                  </a:ext>
                </a:extLst>
              </p:cNvPr>
              <p:cNvSpPr txBox="1"/>
              <p:nvPr/>
            </p:nvSpPr>
            <p:spPr>
              <a:xfrm>
                <a:off x="419456" y="2887744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4</a:t>
                </a:r>
              </a:p>
            </p:txBody>
          </p:sp>
        </p:grpSp>
      </p:grpSp>
      <p:pic>
        <p:nvPicPr>
          <p:cNvPr id="6169" name="Picture 6168">
            <a:extLst>
              <a:ext uri="{FF2B5EF4-FFF2-40B4-BE49-F238E27FC236}">
                <a16:creationId xmlns:a16="http://schemas.microsoft.com/office/drawing/2014/main" id="{62895A9B-E596-4B18-AA4F-926555D5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44522">
            <a:off x="7674213" y="4480923"/>
            <a:ext cx="870985" cy="25848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C8B23F6C-0F37-4812-9A86-BE9D94BB4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22908">
            <a:off x="5511219" y="2996509"/>
            <a:ext cx="349250" cy="4445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13D4F0-09E0-4617-A20A-D6C8D9650959}"/>
              </a:ext>
            </a:extLst>
          </p:cNvPr>
          <p:cNvCxnSpPr>
            <a:cxnSpLocks/>
          </p:cNvCxnSpPr>
          <p:nvPr/>
        </p:nvCxnSpPr>
        <p:spPr>
          <a:xfrm>
            <a:off x="6074833" y="772583"/>
            <a:ext cx="21168" cy="5545667"/>
          </a:xfrm>
          <a:prstGeom prst="line">
            <a:avLst/>
          </a:prstGeom>
          <a:ln w="381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00CD05-2352-4377-81C3-C5FCFC138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862" y="1140743"/>
            <a:ext cx="789655" cy="75429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F5E1BA7-97C6-44A2-82EE-1159362A7F1B}"/>
              </a:ext>
            </a:extLst>
          </p:cNvPr>
          <p:cNvGrpSpPr/>
          <p:nvPr/>
        </p:nvGrpSpPr>
        <p:grpSpPr>
          <a:xfrm>
            <a:off x="1240243" y="1155496"/>
            <a:ext cx="2987809" cy="788694"/>
            <a:chOff x="1789110" y="1304925"/>
            <a:chExt cx="2668589" cy="8354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DA9205-7009-4308-B96F-6D3FAD89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89110" y="1304925"/>
              <a:ext cx="2668589" cy="8354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07F2A-126C-443E-802B-61B662990E7A}"/>
                </a:ext>
              </a:extLst>
            </p:cNvPr>
            <p:cNvSpPr txBox="1"/>
            <p:nvPr/>
          </p:nvSpPr>
          <p:spPr>
            <a:xfrm>
              <a:off x="2257422" y="1538003"/>
              <a:ext cx="1870078" cy="391247"/>
            </a:xfrm>
            <a:custGeom>
              <a:avLst/>
              <a:gdLst>
                <a:gd name="connsiteX0" fmla="*/ 0 w 1870078"/>
                <a:gd name="connsiteY0" fmla="*/ 0 h 391247"/>
                <a:gd name="connsiteX1" fmla="*/ 467520 w 1870078"/>
                <a:gd name="connsiteY1" fmla="*/ 0 h 391247"/>
                <a:gd name="connsiteX2" fmla="*/ 878937 w 1870078"/>
                <a:gd name="connsiteY2" fmla="*/ 0 h 391247"/>
                <a:gd name="connsiteX3" fmla="*/ 1309055 w 1870078"/>
                <a:gd name="connsiteY3" fmla="*/ 0 h 391247"/>
                <a:gd name="connsiteX4" fmla="*/ 1870078 w 1870078"/>
                <a:gd name="connsiteY4" fmla="*/ 0 h 391247"/>
                <a:gd name="connsiteX5" fmla="*/ 1870078 w 1870078"/>
                <a:gd name="connsiteY5" fmla="*/ 391247 h 391247"/>
                <a:gd name="connsiteX6" fmla="*/ 1421259 w 1870078"/>
                <a:gd name="connsiteY6" fmla="*/ 391247 h 391247"/>
                <a:gd name="connsiteX7" fmla="*/ 953740 w 1870078"/>
                <a:gd name="connsiteY7" fmla="*/ 391247 h 391247"/>
                <a:gd name="connsiteX8" fmla="*/ 486220 w 1870078"/>
                <a:gd name="connsiteY8" fmla="*/ 391247 h 391247"/>
                <a:gd name="connsiteX9" fmla="*/ 0 w 1870078"/>
                <a:gd name="connsiteY9" fmla="*/ 391247 h 391247"/>
                <a:gd name="connsiteX10" fmla="*/ 0 w 1870078"/>
                <a:gd name="connsiteY10" fmla="*/ 0 h 39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0078" h="391247" fill="none" extrusionOk="0">
                  <a:moveTo>
                    <a:pt x="0" y="0"/>
                  </a:moveTo>
                  <a:cubicBezTo>
                    <a:pt x="123147" y="-42732"/>
                    <a:pt x="304173" y="13581"/>
                    <a:pt x="467520" y="0"/>
                  </a:cubicBezTo>
                  <a:cubicBezTo>
                    <a:pt x="630867" y="-13581"/>
                    <a:pt x="705676" y="16870"/>
                    <a:pt x="878937" y="0"/>
                  </a:cubicBezTo>
                  <a:cubicBezTo>
                    <a:pt x="1052198" y="-16870"/>
                    <a:pt x="1121940" y="21268"/>
                    <a:pt x="1309055" y="0"/>
                  </a:cubicBezTo>
                  <a:cubicBezTo>
                    <a:pt x="1496170" y="-21268"/>
                    <a:pt x="1638002" y="50556"/>
                    <a:pt x="1870078" y="0"/>
                  </a:cubicBezTo>
                  <a:cubicBezTo>
                    <a:pt x="1877325" y="170273"/>
                    <a:pt x="1828613" y="306303"/>
                    <a:pt x="1870078" y="391247"/>
                  </a:cubicBezTo>
                  <a:cubicBezTo>
                    <a:pt x="1739874" y="394784"/>
                    <a:pt x="1529097" y="379709"/>
                    <a:pt x="1421259" y="391247"/>
                  </a:cubicBezTo>
                  <a:cubicBezTo>
                    <a:pt x="1313421" y="402785"/>
                    <a:pt x="1140803" y="389295"/>
                    <a:pt x="953740" y="391247"/>
                  </a:cubicBezTo>
                  <a:cubicBezTo>
                    <a:pt x="766677" y="393199"/>
                    <a:pt x="625432" y="345699"/>
                    <a:pt x="486220" y="391247"/>
                  </a:cubicBezTo>
                  <a:cubicBezTo>
                    <a:pt x="347008" y="436795"/>
                    <a:pt x="156847" y="337015"/>
                    <a:pt x="0" y="391247"/>
                  </a:cubicBezTo>
                  <a:cubicBezTo>
                    <a:pt x="-42073" y="290320"/>
                    <a:pt x="8129" y="82685"/>
                    <a:pt x="0" y="0"/>
                  </a:cubicBezTo>
                  <a:close/>
                </a:path>
                <a:path w="1870078" h="391247" stroke="0" extrusionOk="0">
                  <a:moveTo>
                    <a:pt x="0" y="0"/>
                  </a:moveTo>
                  <a:cubicBezTo>
                    <a:pt x="87066" y="-41679"/>
                    <a:pt x="283569" y="5780"/>
                    <a:pt x="411417" y="0"/>
                  </a:cubicBezTo>
                  <a:cubicBezTo>
                    <a:pt x="539265" y="-5780"/>
                    <a:pt x="703611" y="33317"/>
                    <a:pt x="841535" y="0"/>
                  </a:cubicBezTo>
                  <a:cubicBezTo>
                    <a:pt x="979459" y="-33317"/>
                    <a:pt x="1149296" y="41758"/>
                    <a:pt x="1252952" y="0"/>
                  </a:cubicBezTo>
                  <a:cubicBezTo>
                    <a:pt x="1356608" y="-41758"/>
                    <a:pt x="1735051" y="31437"/>
                    <a:pt x="1870078" y="0"/>
                  </a:cubicBezTo>
                  <a:cubicBezTo>
                    <a:pt x="1886986" y="164530"/>
                    <a:pt x="1866059" y="198601"/>
                    <a:pt x="1870078" y="391247"/>
                  </a:cubicBezTo>
                  <a:cubicBezTo>
                    <a:pt x="1662856" y="401167"/>
                    <a:pt x="1625059" y="352590"/>
                    <a:pt x="1383858" y="391247"/>
                  </a:cubicBezTo>
                  <a:cubicBezTo>
                    <a:pt x="1142657" y="429904"/>
                    <a:pt x="1046954" y="377956"/>
                    <a:pt x="916338" y="391247"/>
                  </a:cubicBezTo>
                  <a:cubicBezTo>
                    <a:pt x="785722" y="404538"/>
                    <a:pt x="630609" y="332978"/>
                    <a:pt x="411417" y="391247"/>
                  </a:cubicBezTo>
                  <a:cubicBezTo>
                    <a:pt x="192225" y="449516"/>
                    <a:pt x="179747" y="348787"/>
                    <a:pt x="0" y="391247"/>
                  </a:cubicBezTo>
                  <a:cubicBezTo>
                    <a:pt x="-46057" y="312052"/>
                    <a:pt x="46915" y="981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71261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2000" b="1" err="1">
                  <a:latin typeface="Arial" panose="020B0604020202020204" pitchFamily="34" charset="0"/>
                  <a:cs typeface="Arial" panose="020B0604020202020204" pitchFamily="34" charset="0"/>
                </a:rPr>
                <a:t>Pendientes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EA7BDB-B7EA-4466-B084-81DBF1587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517" y="1138903"/>
            <a:ext cx="2253567" cy="820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CB4309-261B-455D-AB68-24FB1457A00A}"/>
              </a:ext>
            </a:extLst>
          </p:cNvPr>
          <p:cNvSpPr txBox="1"/>
          <p:nvPr/>
        </p:nvSpPr>
        <p:spPr>
          <a:xfrm>
            <a:off x="7230890" y="1375518"/>
            <a:ext cx="1558398" cy="369332"/>
          </a:xfrm>
          <a:custGeom>
            <a:avLst/>
            <a:gdLst>
              <a:gd name="connsiteX0" fmla="*/ 0 w 1558398"/>
              <a:gd name="connsiteY0" fmla="*/ 0 h 369332"/>
              <a:gd name="connsiteX1" fmla="*/ 503882 w 1558398"/>
              <a:gd name="connsiteY1" fmla="*/ 0 h 369332"/>
              <a:gd name="connsiteX2" fmla="*/ 1038932 w 1558398"/>
              <a:gd name="connsiteY2" fmla="*/ 0 h 369332"/>
              <a:gd name="connsiteX3" fmla="*/ 1558398 w 1558398"/>
              <a:gd name="connsiteY3" fmla="*/ 0 h 369332"/>
              <a:gd name="connsiteX4" fmla="*/ 1558398 w 1558398"/>
              <a:gd name="connsiteY4" fmla="*/ 369332 h 369332"/>
              <a:gd name="connsiteX5" fmla="*/ 1007764 w 1558398"/>
              <a:gd name="connsiteY5" fmla="*/ 369332 h 369332"/>
              <a:gd name="connsiteX6" fmla="*/ 503882 w 1558398"/>
              <a:gd name="connsiteY6" fmla="*/ 369332 h 369332"/>
              <a:gd name="connsiteX7" fmla="*/ 0 w 1558398"/>
              <a:gd name="connsiteY7" fmla="*/ 369332 h 369332"/>
              <a:gd name="connsiteX8" fmla="*/ 0 w 155839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8398" h="369332" fill="none" extrusionOk="0">
                <a:moveTo>
                  <a:pt x="0" y="0"/>
                </a:moveTo>
                <a:cubicBezTo>
                  <a:pt x="101031" y="-29846"/>
                  <a:pt x="329597" y="30460"/>
                  <a:pt x="503882" y="0"/>
                </a:cubicBezTo>
                <a:cubicBezTo>
                  <a:pt x="678167" y="-30460"/>
                  <a:pt x="808528" y="55736"/>
                  <a:pt x="1038932" y="0"/>
                </a:cubicBezTo>
                <a:cubicBezTo>
                  <a:pt x="1269336" y="-55736"/>
                  <a:pt x="1423067" y="9750"/>
                  <a:pt x="1558398" y="0"/>
                </a:cubicBezTo>
                <a:cubicBezTo>
                  <a:pt x="1558547" y="149966"/>
                  <a:pt x="1530787" y="242103"/>
                  <a:pt x="1558398" y="369332"/>
                </a:cubicBezTo>
                <a:cubicBezTo>
                  <a:pt x="1319762" y="373831"/>
                  <a:pt x="1240250" y="321616"/>
                  <a:pt x="1007764" y="369332"/>
                </a:cubicBezTo>
                <a:cubicBezTo>
                  <a:pt x="775278" y="417048"/>
                  <a:pt x="680438" y="348507"/>
                  <a:pt x="503882" y="369332"/>
                </a:cubicBezTo>
                <a:cubicBezTo>
                  <a:pt x="327326" y="390157"/>
                  <a:pt x="241992" y="340526"/>
                  <a:pt x="0" y="369332"/>
                </a:cubicBezTo>
                <a:cubicBezTo>
                  <a:pt x="-41246" y="263599"/>
                  <a:pt x="19026" y="126851"/>
                  <a:pt x="0" y="0"/>
                </a:cubicBezTo>
                <a:close/>
              </a:path>
              <a:path w="1558398" h="369332" stroke="0" extrusionOk="0">
                <a:moveTo>
                  <a:pt x="0" y="0"/>
                </a:moveTo>
                <a:cubicBezTo>
                  <a:pt x="99494" y="-36967"/>
                  <a:pt x="326840" y="18138"/>
                  <a:pt x="472714" y="0"/>
                </a:cubicBezTo>
                <a:cubicBezTo>
                  <a:pt x="618588" y="-18138"/>
                  <a:pt x="795365" y="13311"/>
                  <a:pt x="961012" y="0"/>
                </a:cubicBezTo>
                <a:cubicBezTo>
                  <a:pt x="1126659" y="-13311"/>
                  <a:pt x="1319637" y="22227"/>
                  <a:pt x="1558398" y="0"/>
                </a:cubicBezTo>
                <a:cubicBezTo>
                  <a:pt x="1575340" y="150020"/>
                  <a:pt x="1554294" y="185429"/>
                  <a:pt x="1558398" y="369332"/>
                </a:cubicBezTo>
                <a:cubicBezTo>
                  <a:pt x="1318681" y="398003"/>
                  <a:pt x="1239547" y="323970"/>
                  <a:pt x="1070100" y="369332"/>
                </a:cubicBezTo>
                <a:cubicBezTo>
                  <a:pt x="900653" y="414694"/>
                  <a:pt x="748158" y="323648"/>
                  <a:pt x="535050" y="369332"/>
                </a:cubicBezTo>
                <a:cubicBezTo>
                  <a:pt x="321942" y="415016"/>
                  <a:pt x="195804" y="328721"/>
                  <a:pt x="0" y="369332"/>
                </a:cubicBezTo>
                <a:cubicBezTo>
                  <a:pt x="-240" y="207178"/>
                  <a:pt x="30632" y="8191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126160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s-CO" sz="2000" b="1">
                <a:latin typeface="Arial" panose="020B0604020202020204" pitchFamily="34" charset="0"/>
                <a:cs typeface="Arial" panose="020B0604020202020204" pitchFamily="34" charset="0"/>
              </a:rPr>
              <a:t>Finalizada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8D768D-73A6-48E2-A810-FFCD6409FA7D}"/>
              </a:ext>
            </a:extLst>
          </p:cNvPr>
          <p:cNvCxnSpPr/>
          <p:nvPr/>
        </p:nvCxnSpPr>
        <p:spPr>
          <a:xfrm>
            <a:off x="560917" y="2010833"/>
            <a:ext cx="1111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58" name="Group 6157">
            <a:extLst>
              <a:ext uri="{FF2B5EF4-FFF2-40B4-BE49-F238E27FC236}">
                <a16:creationId xmlns:a16="http://schemas.microsoft.com/office/drawing/2014/main" id="{CC5B4616-0C7E-4E52-8ADC-661811A376E4}"/>
              </a:ext>
            </a:extLst>
          </p:cNvPr>
          <p:cNvGrpSpPr/>
          <p:nvPr/>
        </p:nvGrpSpPr>
        <p:grpSpPr>
          <a:xfrm>
            <a:off x="60595" y="2603516"/>
            <a:ext cx="2532802" cy="775996"/>
            <a:chOff x="280697" y="3410242"/>
            <a:chExt cx="2714625" cy="89535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EE5400F-AD1E-4D0C-8450-0AE7B59AD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0697" y="3410242"/>
              <a:ext cx="2714625" cy="895350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9F58A08-25A0-4E1D-827E-0CBEA377539F}"/>
                </a:ext>
              </a:extLst>
            </p:cNvPr>
            <p:cNvGrpSpPr/>
            <p:nvPr/>
          </p:nvGrpSpPr>
          <p:grpSpPr>
            <a:xfrm>
              <a:off x="393588" y="3529775"/>
              <a:ext cx="2506037" cy="532746"/>
              <a:chOff x="419456" y="2802680"/>
              <a:chExt cx="2506037" cy="5327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F9D0370-0046-4E2C-A006-CAF3BD375A16}"/>
                  </a:ext>
                </a:extLst>
              </p:cNvPr>
              <p:cNvSpPr txBox="1"/>
              <p:nvPr/>
            </p:nvSpPr>
            <p:spPr>
              <a:xfrm>
                <a:off x="796045" y="2902764"/>
                <a:ext cx="2129448" cy="319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2D773BC-B8F0-4DBB-838A-90C819FEC48F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3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A29A592-D435-456A-AF33-DE7F4A49914D}"/>
              </a:ext>
            </a:extLst>
          </p:cNvPr>
          <p:cNvGrpSpPr/>
          <p:nvPr/>
        </p:nvGrpSpPr>
        <p:grpSpPr>
          <a:xfrm>
            <a:off x="150378" y="3239138"/>
            <a:ext cx="2453465" cy="648297"/>
            <a:chOff x="378456" y="4240122"/>
            <a:chExt cx="2785184" cy="781050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63F3BA98-1356-4ECA-9EF2-8770F3BF5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9766" y="4240122"/>
              <a:ext cx="2783874" cy="781050"/>
            </a:xfrm>
            <a:prstGeom prst="rect">
              <a:avLst/>
            </a:prstGeom>
          </p:spPr>
        </p:pic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CCF936C-D229-423C-B058-5BB1BAD893BB}"/>
                </a:ext>
              </a:extLst>
            </p:cNvPr>
            <p:cNvGrpSpPr/>
            <p:nvPr/>
          </p:nvGrpSpPr>
          <p:grpSpPr>
            <a:xfrm>
              <a:off x="378456" y="4280176"/>
              <a:ext cx="2730321" cy="556278"/>
              <a:chOff x="419456" y="2802680"/>
              <a:chExt cx="2730321" cy="55627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9DA5002-AEEB-4B89-83B9-8BB343FB9970}"/>
                  </a:ext>
                </a:extLst>
              </p:cNvPr>
              <p:cNvSpPr txBox="1"/>
              <p:nvPr/>
            </p:nvSpPr>
            <p:spPr>
              <a:xfrm>
                <a:off x="796044" y="2924029"/>
                <a:ext cx="2353733" cy="33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Prototipar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3172FF-9E42-450B-87FE-7D2E6B99B0EE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5</a:t>
                </a: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70074A3-A5DD-4A63-90CB-B04C8A1D4FB4}"/>
              </a:ext>
            </a:extLst>
          </p:cNvPr>
          <p:cNvGrpSpPr/>
          <p:nvPr/>
        </p:nvGrpSpPr>
        <p:grpSpPr>
          <a:xfrm>
            <a:off x="2680909" y="3268588"/>
            <a:ext cx="2223803" cy="635000"/>
            <a:chOff x="3141655" y="4998533"/>
            <a:chExt cx="2619375" cy="76200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4F2CFE8-A083-4D53-B636-EC24E1BBF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41655" y="4998533"/>
              <a:ext cx="2619375" cy="762000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DB696AC-3270-4CF9-BDAF-E8327B5BA391}"/>
                </a:ext>
              </a:extLst>
            </p:cNvPr>
            <p:cNvGrpSpPr/>
            <p:nvPr/>
          </p:nvGrpSpPr>
          <p:grpSpPr>
            <a:xfrm>
              <a:off x="3160626" y="5020931"/>
              <a:ext cx="2259686" cy="554075"/>
              <a:chOff x="419456" y="2802680"/>
              <a:chExt cx="2259686" cy="554075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28BB220-E98C-41E8-AE03-D99FE4501349}"/>
                  </a:ext>
                </a:extLst>
              </p:cNvPr>
              <p:cNvSpPr txBox="1"/>
              <p:nvPr/>
            </p:nvSpPr>
            <p:spPr>
              <a:xfrm>
                <a:off x="850756" y="2874452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BF4AF86-348E-4882-A942-89740682C89A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6</a:t>
                </a:r>
                <a:endParaRPr lang="en-US" sz="2667" b="1">
                  <a:solidFill>
                    <a:schemeClr val="bg1"/>
                  </a:solidFill>
                  <a:latin typeface="Baguet Script" panose="00000500000000000000" pitchFamily="2" charset="0"/>
                </a:endParaRPr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600613A-2D40-4D41-AC80-C6B5FC59E069}"/>
              </a:ext>
            </a:extLst>
          </p:cNvPr>
          <p:cNvGrpSpPr/>
          <p:nvPr/>
        </p:nvGrpSpPr>
        <p:grpSpPr>
          <a:xfrm>
            <a:off x="81248" y="3809703"/>
            <a:ext cx="2520800" cy="611188"/>
            <a:chOff x="3072008" y="6544534"/>
            <a:chExt cx="2663059" cy="733425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269804C2-7AA8-49D5-876F-4D029C97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53792" y="6544534"/>
              <a:ext cx="2581275" cy="733425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201370A-224F-4F57-83DC-642595022AD9}"/>
                </a:ext>
              </a:extLst>
            </p:cNvPr>
            <p:cNvGrpSpPr/>
            <p:nvPr/>
          </p:nvGrpSpPr>
          <p:grpSpPr>
            <a:xfrm>
              <a:off x="3072008" y="6548477"/>
              <a:ext cx="2417636" cy="554075"/>
              <a:chOff x="302492" y="2802680"/>
              <a:chExt cx="2417636" cy="554075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989F7E4-0107-48D3-BA42-B3C9D57C498D}"/>
                  </a:ext>
                </a:extLst>
              </p:cNvPr>
              <p:cNvSpPr txBox="1"/>
              <p:nvPr/>
            </p:nvSpPr>
            <p:spPr>
              <a:xfrm>
                <a:off x="891742" y="2924030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Cierre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0E4E2D4-362C-4FB0-AC90-101166239CE4}"/>
                  </a:ext>
                </a:extLst>
              </p:cNvPr>
              <p:cNvSpPr txBox="1"/>
              <p:nvPr/>
            </p:nvSpPr>
            <p:spPr>
              <a:xfrm>
                <a:off x="302492" y="2802680"/>
                <a:ext cx="666806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 dirty="0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7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BF4A77C-0473-40C8-9EDF-3D21A1C9AB62}"/>
              </a:ext>
            </a:extLst>
          </p:cNvPr>
          <p:cNvGrpSpPr/>
          <p:nvPr/>
        </p:nvGrpSpPr>
        <p:grpSpPr>
          <a:xfrm>
            <a:off x="4820708" y="2935646"/>
            <a:ext cx="2592917" cy="1547812"/>
            <a:chOff x="5784850" y="3959225"/>
            <a:chExt cx="3111500" cy="185737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77D89DE-2D15-466B-A34C-126FF8E5E0C9}"/>
                </a:ext>
              </a:extLst>
            </p:cNvPr>
            <p:cNvGrpSpPr/>
            <p:nvPr/>
          </p:nvGrpSpPr>
          <p:grpSpPr>
            <a:xfrm>
              <a:off x="5784850" y="4483872"/>
              <a:ext cx="3111500" cy="1332727"/>
              <a:chOff x="6146800" y="4559300"/>
              <a:chExt cx="3111500" cy="1066800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F8339E04-3BB9-420A-8595-72C3B7CDD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46800" y="4559300"/>
                <a:ext cx="3111500" cy="1066800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2D7687F-FAE6-4264-83D8-1D0DC4108F05}"/>
                  </a:ext>
                </a:extLst>
              </p:cNvPr>
              <p:cNvSpPr txBox="1"/>
              <p:nvPr/>
            </p:nvSpPr>
            <p:spPr>
              <a:xfrm>
                <a:off x="7040815" y="4789672"/>
                <a:ext cx="1678555" cy="620838"/>
              </a:xfrm>
              <a:custGeom>
                <a:avLst/>
                <a:gdLst>
                  <a:gd name="connsiteX0" fmla="*/ 0 w 1678555"/>
                  <a:gd name="connsiteY0" fmla="*/ 0 h 620838"/>
                  <a:gd name="connsiteX1" fmla="*/ 509162 w 1678555"/>
                  <a:gd name="connsiteY1" fmla="*/ 0 h 620838"/>
                  <a:gd name="connsiteX2" fmla="*/ 1035109 w 1678555"/>
                  <a:gd name="connsiteY2" fmla="*/ 0 h 620838"/>
                  <a:gd name="connsiteX3" fmla="*/ 1678555 w 1678555"/>
                  <a:gd name="connsiteY3" fmla="*/ 0 h 620838"/>
                  <a:gd name="connsiteX4" fmla="*/ 1678555 w 1678555"/>
                  <a:gd name="connsiteY4" fmla="*/ 304211 h 620838"/>
                  <a:gd name="connsiteX5" fmla="*/ 1678555 w 1678555"/>
                  <a:gd name="connsiteY5" fmla="*/ 620838 h 620838"/>
                  <a:gd name="connsiteX6" fmla="*/ 1102251 w 1678555"/>
                  <a:gd name="connsiteY6" fmla="*/ 620838 h 620838"/>
                  <a:gd name="connsiteX7" fmla="*/ 542733 w 1678555"/>
                  <a:gd name="connsiteY7" fmla="*/ 620838 h 620838"/>
                  <a:gd name="connsiteX8" fmla="*/ 0 w 1678555"/>
                  <a:gd name="connsiteY8" fmla="*/ 620838 h 620838"/>
                  <a:gd name="connsiteX9" fmla="*/ 0 w 1678555"/>
                  <a:gd name="connsiteY9" fmla="*/ 316627 h 620838"/>
                  <a:gd name="connsiteX10" fmla="*/ 0 w 1678555"/>
                  <a:gd name="connsiteY10" fmla="*/ 0 h 62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8555" h="620838" extrusionOk="0">
                    <a:moveTo>
                      <a:pt x="0" y="0"/>
                    </a:moveTo>
                    <a:cubicBezTo>
                      <a:pt x="253182" y="-25268"/>
                      <a:pt x="269181" y="29892"/>
                      <a:pt x="509162" y="0"/>
                    </a:cubicBezTo>
                    <a:cubicBezTo>
                      <a:pt x="749143" y="-29892"/>
                      <a:pt x="908257" y="17370"/>
                      <a:pt x="1035109" y="0"/>
                    </a:cubicBezTo>
                    <a:cubicBezTo>
                      <a:pt x="1161961" y="-17370"/>
                      <a:pt x="1386358" y="4041"/>
                      <a:pt x="1678555" y="0"/>
                    </a:cubicBezTo>
                    <a:cubicBezTo>
                      <a:pt x="1706694" y="111173"/>
                      <a:pt x="1664721" y="208103"/>
                      <a:pt x="1678555" y="304211"/>
                    </a:cubicBezTo>
                    <a:cubicBezTo>
                      <a:pt x="1692389" y="400319"/>
                      <a:pt x="1671506" y="518713"/>
                      <a:pt x="1678555" y="620838"/>
                    </a:cubicBezTo>
                    <a:cubicBezTo>
                      <a:pt x="1559061" y="676154"/>
                      <a:pt x="1358952" y="588204"/>
                      <a:pt x="1102251" y="620838"/>
                    </a:cubicBezTo>
                    <a:cubicBezTo>
                      <a:pt x="845550" y="653472"/>
                      <a:pt x="762427" y="581434"/>
                      <a:pt x="542733" y="620838"/>
                    </a:cubicBezTo>
                    <a:cubicBezTo>
                      <a:pt x="323039" y="660242"/>
                      <a:pt x="247122" y="573196"/>
                      <a:pt x="0" y="620838"/>
                    </a:cubicBezTo>
                    <a:cubicBezTo>
                      <a:pt x="-380" y="513428"/>
                      <a:pt x="19695" y="463683"/>
                      <a:pt x="0" y="316627"/>
                    </a:cubicBezTo>
                    <a:cubicBezTo>
                      <a:pt x="-19695" y="169571"/>
                      <a:pt x="34821" y="13414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71261603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Progreso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2BA70BCE-5116-4A4E-91E0-FC49BB878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15162" y="3959225"/>
              <a:ext cx="600075" cy="590550"/>
            </a:xfrm>
            <a:prstGeom prst="rect">
              <a:avLst/>
            </a:prstGeom>
          </p:spPr>
        </p:pic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5791C666-D1A8-4FAA-878D-0C6848196A6F}"/>
              </a:ext>
            </a:extLst>
          </p:cNvPr>
          <p:cNvSpPr txBox="1"/>
          <p:nvPr/>
        </p:nvSpPr>
        <p:spPr>
          <a:xfrm>
            <a:off x="98923" y="5383156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7771A4C-BC01-4403-B781-9C8EC5548CD9}"/>
              </a:ext>
            </a:extLst>
          </p:cNvPr>
          <p:cNvSpPr txBox="1"/>
          <p:nvPr/>
        </p:nvSpPr>
        <p:spPr>
          <a:xfrm>
            <a:off x="49493" y="5856213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FB971-83C5-3A3D-F434-01BD798444C1}"/>
              </a:ext>
            </a:extLst>
          </p:cNvPr>
          <p:cNvSpPr txBox="1"/>
          <p:nvPr/>
        </p:nvSpPr>
        <p:spPr>
          <a:xfrm>
            <a:off x="178072" y="3855638"/>
            <a:ext cx="35532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CO" sz="2667" b="1">
                <a:solidFill>
                  <a:schemeClr val="bg1"/>
                </a:solidFill>
                <a:latin typeface="Baguet Script" panose="00000500000000000000" pitchFamily="2" charset="0"/>
              </a:rPr>
              <a:t>7</a:t>
            </a:r>
            <a:endParaRPr lang="en-US" sz="2667" b="1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FD6A4C9-5457-47E0-AA05-0D9494B3FE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18073" y="6363591"/>
            <a:ext cx="473927" cy="48700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E8BE9-3703-844A-E638-BD308A265930}"/>
              </a:ext>
            </a:extLst>
          </p:cNvPr>
          <p:cNvSpPr txBox="1"/>
          <p:nvPr/>
        </p:nvSpPr>
        <p:spPr>
          <a:xfrm>
            <a:off x="10000853" y="5940512"/>
            <a:ext cx="1937147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667" b="1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Tablero</a:t>
            </a:r>
            <a:r>
              <a:rPr lang="en-US" sz="1667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Kanban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5BAEE35F-2D0D-4C70-B289-9DC625534B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8220" y="4465924"/>
            <a:ext cx="3106548" cy="1246188"/>
          </a:xfrm>
          <a:prstGeom prst="rect">
            <a:avLst/>
          </a:prstGeom>
        </p:spPr>
      </p:pic>
      <p:pic>
        <p:nvPicPr>
          <p:cNvPr id="70" name="Picture 122">
            <a:extLst>
              <a:ext uri="{FF2B5EF4-FFF2-40B4-BE49-F238E27FC236}">
                <a16:creationId xmlns:a16="http://schemas.microsoft.com/office/drawing/2014/main" id="{BFDE2EB2-ED02-4657-819F-3247A859265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22908">
            <a:off x="826964" y="1285534"/>
            <a:ext cx="509152" cy="648012"/>
          </a:xfrm>
          <a:prstGeom prst="rect">
            <a:avLst/>
          </a:prstGeom>
        </p:spPr>
      </p:pic>
      <p:grpSp>
        <p:nvGrpSpPr>
          <p:cNvPr id="63" name="Group 6155">
            <a:extLst>
              <a:ext uri="{FF2B5EF4-FFF2-40B4-BE49-F238E27FC236}">
                <a16:creationId xmlns:a16="http://schemas.microsoft.com/office/drawing/2014/main" id="{E42D95D0-BDAB-4306-9E1E-D60E3AF4A0AA}"/>
              </a:ext>
            </a:extLst>
          </p:cNvPr>
          <p:cNvGrpSpPr/>
          <p:nvPr/>
        </p:nvGrpSpPr>
        <p:grpSpPr>
          <a:xfrm>
            <a:off x="6346031" y="2147549"/>
            <a:ext cx="2361315" cy="489053"/>
            <a:chOff x="379765" y="2802524"/>
            <a:chExt cx="2569381" cy="586864"/>
          </a:xfrm>
        </p:grpSpPr>
        <p:pic>
          <p:nvPicPr>
            <p:cNvPr id="64" name="Picture 6150">
              <a:extLst>
                <a:ext uri="{FF2B5EF4-FFF2-40B4-BE49-F238E27FC236}">
                  <a16:creationId xmlns:a16="http://schemas.microsoft.com/office/drawing/2014/main" id="{ADC72F3A-881E-4C37-A4DE-5D7F8017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9765" y="2802524"/>
              <a:ext cx="2569381" cy="514350"/>
            </a:xfrm>
            <a:prstGeom prst="rect">
              <a:avLst/>
            </a:prstGeom>
          </p:spPr>
        </p:pic>
        <p:grpSp>
          <p:nvGrpSpPr>
            <p:cNvPr id="65" name="Group 79">
              <a:extLst>
                <a:ext uri="{FF2B5EF4-FFF2-40B4-BE49-F238E27FC236}">
                  <a16:creationId xmlns:a16="http://schemas.microsoft.com/office/drawing/2014/main" id="{6F8988E8-117E-4C2B-A205-F5E7E06FFEC3}"/>
                </a:ext>
              </a:extLst>
            </p:cNvPr>
            <p:cNvGrpSpPr/>
            <p:nvPr/>
          </p:nvGrpSpPr>
          <p:grpSpPr>
            <a:xfrm>
              <a:off x="391233" y="2835313"/>
              <a:ext cx="2321800" cy="554075"/>
              <a:chOff x="323897" y="2831775"/>
              <a:chExt cx="2321800" cy="554075"/>
            </a:xfrm>
          </p:grpSpPr>
          <p:sp>
            <p:nvSpPr>
              <p:cNvPr id="66" name="TextBox 80">
                <a:extLst>
                  <a:ext uri="{FF2B5EF4-FFF2-40B4-BE49-F238E27FC236}">
                    <a16:creationId xmlns:a16="http://schemas.microsoft.com/office/drawing/2014/main" id="{26EC1A36-1CCA-4BBD-BFD1-966EB69EDA5D}"/>
                  </a:ext>
                </a:extLst>
              </p:cNvPr>
              <p:cNvSpPr txBox="1"/>
              <p:nvPr/>
            </p:nvSpPr>
            <p:spPr>
              <a:xfrm>
                <a:off x="817311" y="2892131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133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Introducción</a:t>
                </a:r>
              </a:p>
            </p:txBody>
          </p:sp>
          <p:sp>
            <p:nvSpPr>
              <p:cNvPr id="68" name="TextBox 81">
                <a:extLst>
                  <a:ext uri="{FF2B5EF4-FFF2-40B4-BE49-F238E27FC236}">
                    <a16:creationId xmlns:a16="http://schemas.microsoft.com/office/drawing/2014/main" id="{165A3475-98D9-4695-A50B-321DF86E9077}"/>
                  </a:ext>
                </a:extLst>
              </p:cNvPr>
              <p:cNvSpPr txBox="1"/>
              <p:nvPr/>
            </p:nvSpPr>
            <p:spPr>
              <a:xfrm>
                <a:off x="323897" y="2831775"/>
                <a:ext cx="393104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1</a:t>
                </a:r>
              </a:p>
            </p:txBody>
          </p:sp>
        </p:grpSp>
      </p:grpSp>
      <p:grpSp>
        <p:nvGrpSpPr>
          <p:cNvPr id="72" name="Group 126">
            <a:extLst>
              <a:ext uri="{FF2B5EF4-FFF2-40B4-BE49-F238E27FC236}">
                <a16:creationId xmlns:a16="http://schemas.microsoft.com/office/drawing/2014/main" id="{A245D92D-1FEC-4826-BB10-A0EA15E77711}"/>
              </a:ext>
            </a:extLst>
          </p:cNvPr>
          <p:cNvGrpSpPr/>
          <p:nvPr/>
        </p:nvGrpSpPr>
        <p:grpSpPr>
          <a:xfrm>
            <a:off x="4938752" y="4756472"/>
            <a:ext cx="2434433" cy="682625"/>
            <a:chOff x="3087118" y="2722887"/>
            <a:chExt cx="2714625" cy="819150"/>
          </a:xfrm>
        </p:grpSpPr>
        <p:pic>
          <p:nvPicPr>
            <p:cNvPr id="73" name="Picture 127">
              <a:extLst>
                <a:ext uri="{FF2B5EF4-FFF2-40B4-BE49-F238E27FC236}">
                  <a16:creationId xmlns:a16="http://schemas.microsoft.com/office/drawing/2014/main" id="{0D19FA99-5853-4937-85A2-73593800A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87118" y="2722887"/>
              <a:ext cx="2714625" cy="819150"/>
            </a:xfrm>
            <a:prstGeom prst="rect">
              <a:avLst/>
            </a:prstGeom>
          </p:spPr>
        </p:pic>
        <p:grpSp>
          <p:nvGrpSpPr>
            <p:cNvPr id="74" name="Group 128">
              <a:extLst>
                <a:ext uri="{FF2B5EF4-FFF2-40B4-BE49-F238E27FC236}">
                  <a16:creationId xmlns:a16="http://schemas.microsoft.com/office/drawing/2014/main" id="{8195E1F3-9370-4372-88B3-FBB81D13CBC6}"/>
                </a:ext>
              </a:extLst>
            </p:cNvPr>
            <p:cNvGrpSpPr/>
            <p:nvPr/>
          </p:nvGrpSpPr>
          <p:grpSpPr>
            <a:xfrm>
              <a:off x="3182412" y="2760745"/>
              <a:ext cx="2290039" cy="554075"/>
              <a:chOff x="419456" y="2802680"/>
              <a:chExt cx="2290039" cy="554075"/>
            </a:xfrm>
          </p:grpSpPr>
          <p:sp>
            <p:nvSpPr>
              <p:cNvPr id="75" name="TextBox 129">
                <a:extLst>
                  <a:ext uri="{FF2B5EF4-FFF2-40B4-BE49-F238E27FC236}">
                    <a16:creationId xmlns:a16="http://schemas.microsoft.com/office/drawing/2014/main" id="{12176E9C-8304-4F83-A56C-3737E3643124}"/>
                  </a:ext>
                </a:extLst>
              </p:cNvPr>
              <p:cNvSpPr txBox="1"/>
              <p:nvPr/>
            </p:nvSpPr>
            <p:spPr>
              <a:xfrm>
                <a:off x="881109" y="2934663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Empatizar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130">
                <a:extLst>
                  <a:ext uri="{FF2B5EF4-FFF2-40B4-BE49-F238E27FC236}">
                    <a16:creationId xmlns:a16="http://schemas.microsoft.com/office/drawing/2014/main" id="{8295A4F8-3E74-49E9-B398-9326AFDBE19D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2</a:t>
                </a:r>
              </a:p>
            </p:txBody>
          </p:sp>
        </p:grpSp>
      </p:grpSp>
      <p:pic>
        <p:nvPicPr>
          <p:cNvPr id="77" name="Picture 6144">
            <a:extLst>
              <a:ext uri="{FF2B5EF4-FFF2-40B4-BE49-F238E27FC236}">
                <a16:creationId xmlns:a16="http://schemas.microsoft.com/office/drawing/2014/main" id="{4CFFDB5A-59B6-44A8-B70D-96EF2491B4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5137" y="61881"/>
            <a:ext cx="2779449" cy="658813"/>
          </a:xfrm>
          <a:prstGeom prst="rect">
            <a:avLst/>
          </a:prstGeom>
        </p:spPr>
      </p:pic>
      <p:sp>
        <p:nvSpPr>
          <p:cNvPr id="78" name="object 2">
            <a:extLst>
              <a:ext uri="{FF2B5EF4-FFF2-40B4-BE49-F238E27FC236}">
                <a16:creationId xmlns:a16="http://schemas.microsoft.com/office/drawing/2014/main" id="{BF05B145-88AE-465C-A7A5-F3FDC41F5A3D}"/>
              </a:ext>
            </a:extLst>
          </p:cNvPr>
          <p:cNvSpPr txBox="1">
            <a:spLocks/>
          </p:cNvSpPr>
          <p:nvPr/>
        </p:nvSpPr>
        <p:spPr>
          <a:xfrm>
            <a:off x="5042847" y="102403"/>
            <a:ext cx="2173328" cy="47235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8152">
              <a:lnSpc>
                <a:spcPct val="100000"/>
              </a:lnSpc>
              <a:spcBef>
                <a:spcPts val="83"/>
              </a:spcBef>
            </a:pPr>
            <a:r>
              <a:rPr lang="es-CO"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81" name="Imagen 80">
            <a:extLst>
              <a:ext uri="{FF2B5EF4-FFF2-40B4-BE49-F238E27FC236}">
                <a16:creationId xmlns:a16="http://schemas.microsoft.com/office/drawing/2014/main" id="{B09A295C-9D43-48C9-B587-0E628D9CF0D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EAEE00D2-1B16-49BF-8F4E-8CD03987AB52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 de tiempo para encuesta</a:t>
            </a:r>
          </a:p>
        </p:txBody>
      </p:sp>
      <p:sp>
        <p:nvSpPr>
          <p:cNvPr id="10" name="Google Shape;390;p25">
            <a:extLst>
              <a:ext uri="{FF2B5EF4-FFF2-40B4-BE49-F238E27FC236}">
                <a16:creationId xmlns:a16="http://schemas.microsoft.com/office/drawing/2014/main" id="{868D59CB-F5DC-4DE7-99A6-A3530B0B5BC3}"/>
              </a:ext>
            </a:extLst>
          </p:cNvPr>
          <p:cNvSpPr txBox="1"/>
          <p:nvPr/>
        </p:nvSpPr>
        <p:spPr>
          <a:xfrm>
            <a:off x="560916" y="897550"/>
            <a:ext cx="11238178" cy="76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spAutoFit/>
          </a:bodyPr>
          <a:lstStyle/>
          <a:p>
            <a:pPr algn="just"/>
            <a:r>
              <a:rPr lang="es-CO" sz="1333" dirty="0">
                <a:latin typeface="Arial (Headings)"/>
              </a:rPr>
              <a:t>Una de las formas que se tiene para cubrir esta etapa es mediante una encuesta a la empresa, donde entre otras cosas, se pueda realizar preguntas que permita evaluar el estado actual del cliente, frente al requerimiento solicitado. Las fases que se cubren para poder dar cierre a la </a:t>
            </a:r>
            <a:r>
              <a:rPr lang="es-CO" sz="1333" dirty="0" err="1">
                <a:latin typeface="Arial (Headings)"/>
              </a:rPr>
              <a:t>empatización</a:t>
            </a:r>
            <a:r>
              <a:rPr lang="es-CO" sz="1333" dirty="0">
                <a:latin typeface="Arial (Headings)"/>
              </a:rPr>
              <a:t> se clasifican en: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002972-696A-1ECF-D3AE-5CB3B770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9" y="1697691"/>
            <a:ext cx="10977563" cy="11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F5F98E1F-D4AF-728F-DB50-66C3B51CB1DE}"/>
              </a:ext>
            </a:extLst>
          </p:cNvPr>
          <p:cNvSpPr/>
          <p:nvPr/>
        </p:nvSpPr>
        <p:spPr>
          <a:xfrm>
            <a:off x="1052285" y="2919981"/>
            <a:ext cx="1351643" cy="272143"/>
          </a:xfrm>
          <a:prstGeom prst="chevron">
            <a:avLst/>
          </a:prstGeom>
          <a:solidFill>
            <a:srgbClr val="FF006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CB7CBD4-78B1-6C36-6347-D6273B1715FC}"/>
              </a:ext>
            </a:extLst>
          </p:cNvPr>
          <p:cNvSpPr/>
          <p:nvPr/>
        </p:nvSpPr>
        <p:spPr>
          <a:xfrm>
            <a:off x="2292357" y="2919981"/>
            <a:ext cx="5297715" cy="272141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94939C59-4461-6DE3-7BBD-CCF6BA57B2F8}"/>
              </a:ext>
            </a:extLst>
          </p:cNvPr>
          <p:cNvSpPr/>
          <p:nvPr/>
        </p:nvSpPr>
        <p:spPr>
          <a:xfrm>
            <a:off x="7478501" y="2919981"/>
            <a:ext cx="2195285" cy="272141"/>
          </a:xfrm>
          <a:prstGeom prst="chevron">
            <a:avLst/>
          </a:prstGeom>
          <a:solidFill>
            <a:srgbClr val="00FF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48354D43-31F8-FEFF-8BA2-F58AC126A4E6}"/>
              </a:ext>
            </a:extLst>
          </p:cNvPr>
          <p:cNvSpPr/>
          <p:nvPr/>
        </p:nvSpPr>
        <p:spPr>
          <a:xfrm flipV="1">
            <a:off x="9562214" y="2919981"/>
            <a:ext cx="1510393" cy="272142"/>
          </a:xfrm>
          <a:prstGeom prst="chevron">
            <a:avLst/>
          </a:prstGeom>
          <a:solidFill>
            <a:srgbClr val="5F249F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65612-A0E1-68CB-FA68-F8417B5934C5}"/>
              </a:ext>
            </a:extLst>
          </p:cNvPr>
          <p:cNvSpPr txBox="1"/>
          <p:nvPr/>
        </p:nvSpPr>
        <p:spPr>
          <a:xfrm>
            <a:off x="1052286" y="3192123"/>
            <a:ext cx="1233713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667" b="1" dirty="0" err="1">
                <a:solidFill>
                  <a:srgbClr val="FF0066"/>
                </a:solidFill>
              </a:rPr>
              <a:t>Semana</a:t>
            </a:r>
            <a:r>
              <a:rPr lang="en-US" sz="1667" b="1" dirty="0">
                <a:solidFill>
                  <a:srgbClr val="FF0066"/>
                </a:solidFill>
              </a:rPr>
              <a:t>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F755E-0E61-7954-1D03-FCE0CBD9F9DD}"/>
              </a:ext>
            </a:extLst>
          </p:cNvPr>
          <p:cNvSpPr txBox="1"/>
          <p:nvPr/>
        </p:nvSpPr>
        <p:spPr>
          <a:xfrm>
            <a:off x="2279677" y="3192123"/>
            <a:ext cx="5194272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667" b="1" dirty="0" err="1">
                <a:solidFill>
                  <a:srgbClr val="00A3E1"/>
                </a:solidFill>
              </a:rPr>
              <a:t>Semana</a:t>
            </a:r>
            <a:r>
              <a:rPr lang="en-US" sz="1667" b="1" dirty="0">
                <a:solidFill>
                  <a:srgbClr val="00A3E1"/>
                </a:solidFill>
              </a:rPr>
              <a:t>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D2BA1-F366-DE02-8DEC-623BDCEC84CA}"/>
              </a:ext>
            </a:extLst>
          </p:cNvPr>
          <p:cNvSpPr txBox="1"/>
          <p:nvPr/>
        </p:nvSpPr>
        <p:spPr>
          <a:xfrm>
            <a:off x="7477125" y="3192123"/>
            <a:ext cx="2034346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667" b="1" dirty="0" err="1">
                <a:solidFill>
                  <a:srgbClr val="00FF00"/>
                </a:solidFill>
              </a:rPr>
              <a:t>Semana</a:t>
            </a:r>
            <a:r>
              <a:rPr lang="en-US" sz="1667" b="1" dirty="0">
                <a:solidFill>
                  <a:srgbClr val="00FF00"/>
                </a:solidFill>
              </a:rPr>
              <a:t>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BB810-C73D-35CC-5CFC-2655A983872C}"/>
              </a:ext>
            </a:extLst>
          </p:cNvPr>
          <p:cNvSpPr txBox="1"/>
          <p:nvPr/>
        </p:nvSpPr>
        <p:spPr>
          <a:xfrm>
            <a:off x="9542444" y="3192123"/>
            <a:ext cx="1517484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667" b="1" dirty="0" err="1">
                <a:solidFill>
                  <a:srgbClr val="5F249F"/>
                </a:solidFill>
              </a:rPr>
              <a:t>Semana</a:t>
            </a:r>
            <a:r>
              <a:rPr lang="en-US" sz="1667" b="1" dirty="0">
                <a:solidFill>
                  <a:srgbClr val="5F249F"/>
                </a:solidFill>
              </a:rPr>
              <a:t>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2E8A0-1B60-344D-F5D8-FD37070EB7E5}"/>
              </a:ext>
            </a:extLst>
          </p:cNvPr>
          <p:cNvSpPr txBox="1"/>
          <p:nvPr/>
        </p:nvSpPr>
        <p:spPr>
          <a:xfrm>
            <a:off x="296488" y="3532116"/>
            <a:ext cx="210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Revisar</a:t>
            </a:r>
            <a:r>
              <a:rPr lang="en-US" sz="1000" dirty="0"/>
              <a:t> </a:t>
            </a:r>
            <a:r>
              <a:rPr lang="en-US" sz="1000" dirty="0" err="1"/>
              <a:t>Áreas</a:t>
            </a:r>
            <a:r>
              <a:rPr lang="en-US" sz="1000" dirty="0"/>
              <a:t> ha </a:t>
            </a:r>
            <a:r>
              <a:rPr lang="en-US" sz="1000" dirty="0" err="1"/>
              <a:t>evaluar</a:t>
            </a:r>
            <a:endParaRPr lang="en-US" sz="1000" dirty="0"/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Preparar</a:t>
            </a:r>
            <a:r>
              <a:rPr lang="en-US" sz="1000" dirty="0"/>
              <a:t> un </a:t>
            </a:r>
            <a:r>
              <a:rPr lang="en-US" sz="1000" dirty="0" err="1"/>
              <a:t>Listado</a:t>
            </a:r>
            <a:r>
              <a:rPr lang="en-US" sz="1000" dirty="0"/>
              <a:t> de </a:t>
            </a:r>
            <a:r>
              <a:rPr lang="en-US" sz="1000" dirty="0" err="1"/>
              <a:t>preguntas</a:t>
            </a:r>
            <a:endParaRPr lang="en-US" sz="1000" dirty="0"/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Definir</a:t>
            </a:r>
            <a:r>
              <a:rPr lang="en-US" sz="1000" dirty="0"/>
              <a:t> </a:t>
            </a:r>
            <a:r>
              <a:rPr lang="en-US" sz="1000" dirty="0" err="1"/>
              <a:t>Público</a:t>
            </a:r>
            <a:r>
              <a:rPr lang="en-US" sz="1000" dirty="0"/>
              <a:t> </a:t>
            </a:r>
            <a:r>
              <a:rPr lang="en-US" sz="1000" dirty="0" err="1"/>
              <a:t>Objetivo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57CC23-AC55-2704-8221-15AB727A44FA}"/>
              </a:ext>
            </a:extLst>
          </p:cNvPr>
          <p:cNvSpPr txBox="1"/>
          <p:nvPr/>
        </p:nvSpPr>
        <p:spPr>
          <a:xfrm>
            <a:off x="2684576" y="3532116"/>
            <a:ext cx="402828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Socialización</a:t>
            </a:r>
            <a:r>
              <a:rPr lang="en-US" sz="1000" dirty="0"/>
              <a:t> de </a:t>
            </a:r>
            <a:r>
              <a:rPr lang="en-US" sz="1000" dirty="0" err="1"/>
              <a:t>actividad</a:t>
            </a:r>
            <a:r>
              <a:rPr lang="en-US" sz="1000" dirty="0"/>
              <a:t> </a:t>
            </a:r>
            <a:r>
              <a:rPr lang="en-US" sz="1000" dirty="0" err="1"/>
              <a:t>en</a:t>
            </a:r>
            <a:r>
              <a:rPr lang="en-US" sz="1000" dirty="0"/>
              <a:t> Kick Off</a:t>
            </a:r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Envío</a:t>
            </a:r>
            <a:r>
              <a:rPr lang="en-US" sz="1000" dirty="0"/>
              <a:t> de </a:t>
            </a:r>
            <a:r>
              <a:rPr lang="en-US" sz="1000" dirty="0" err="1"/>
              <a:t>cuestionario</a:t>
            </a:r>
            <a:r>
              <a:rPr lang="en-US" sz="1000" dirty="0"/>
              <a:t> de </a:t>
            </a:r>
            <a:r>
              <a:rPr lang="en-US" sz="1000" dirty="0" err="1"/>
              <a:t>acuerdo</a:t>
            </a:r>
            <a:r>
              <a:rPr lang="en-US" sz="1000" dirty="0"/>
              <a:t> a </a:t>
            </a:r>
            <a:r>
              <a:rPr lang="en-US" sz="1000" dirty="0" err="1"/>
              <a:t>los</a:t>
            </a:r>
            <a:r>
              <a:rPr lang="en-US" sz="1000" dirty="0"/>
              <a:t> roles </a:t>
            </a:r>
            <a:r>
              <a:rPr lang="en-US" sz="1000" dirty="0" err="1"/>
              <a:t>involucrados</a:t>
            </a:r>
            <a:endParaRPr lang="en-US" sz="1000" dirty="0"/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Recepción</a:t>
            </a:r>
            <a:r>
              <a:rPr lang="en-US" sz="1000" dirty="0"/>
              <a:t> de </a:t>
            </a:r>
            <a:r>
              <a:rPr lang="en-US" sz="1000" dirty="0" err="1"/>
              <a:t>respuestas</a:t>
            </a:r>
            <a:r>
              <a:rPr lang="en-US" sz="1000" dirty="0"/>
              <a:t> </a:t>
            </a:r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Verificación</a:t>
            </a:r>
            <a:r>
              <a:rPr lang="en-US" sz="1000" dirty="0"/>
              <a:t> de </a:t>
            </a:r>
            <a:r>
              <a:rPr lang="en-US" sz="1000" dirty="0" err="1"/>
              <a:t>comentarios</a:t>
            </a:r>
            <a:endParaRPr lang="en-US" sz="1000" dirty="0"/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Identificación</a:t>
            </a:r>
            <a:r>
              <a:rPr lang="en-US" sz="1000" dirty="0"/>
              <a:t> de </a:t>
            </a:r>
            <a:r>
              <a:rPr lang="en-US" sz="1000" dirty="0" err="1"/>
              <a:t>ambigüedades</a:t>
            </a:r>
            <a:r>
              <a:rPr lang="en-US" sz="1000" dirty="0"/>
              <a:t> para revision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61BCD-09B1-54A3-D7C0-DFECE02B4980}"/>
              </a:ext>
            </a:extLst>
          </p:cNvPr>
          <p:cNvSpPr txBox="1"/>
          <p:nvPr/>
        </p:nvSpPr>
        <p:spPr>
          <a:xfrm>
            <a:off x="5723505" y="4945324"/>
            <a:ext cx="395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Evaluación</a:t>
            </a:r>
            <a:r>
              <a:rPr lang="en-US" sz="1000" dirty="0"/>
              <a:t> de </a:t>
            </a:r>
            <a:r>
              <a:rPr lang="en-US" sz="1000" dirty="0" err="1"/>
              <a:t>estado</a:t>
            </a:r>
            <a:r>
              <a:rPr lang="en-US" sz="1000" dirty="0"/>
              <a:t> de </a:t>
            </a:r>
            <a:r>
              <a:rPr lang="en-US" sz="1000" dirty="0" err="1"/>
              <a:t>madurez</a:t>
            </a:r>
            <a:r>
              <a:rPr lang="en-US" sz="1000" dirty="0"/>
              <a:t> </a:t>
            </a:r>
            <a:r>
              <a:rPr lang="en-US" sz="1000" dirty="0" err="1"/>
              <a:t>por</a:t>
            </a:r>
            <a:r>
              <a:rPr lang="en-US" sz="1000" dirty="0"/>
              <a:t> </a:t>
            </a:r>
            <a:r>
              <a:rPr lang="en-US" sz="1000" dirty="0" err="1"/>
              <a:t>país</a:t>
            </a:r>
            <a:endParaRPr lang="en-US" sz="1000" dirty="0"/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Evaluación</a:t>
            </a:r>
            <a:r>
              <a:rPr lang="en-US" sz="1000" dirty="0"/>
              <a:t> de </a:t>
            </a:r>
            <a:r>
              <a:rPr lang="en-US" sz="1000" dirty="0" err="1"/>
              <a:t>estado</a:t>
            </a:r>
            <a:r>
              <a:rPr lang="en-US" sz="1000" dirty="0"/>
              <a:t> de </a:t>
            </a:r>
            <a:r>
              <a:rPr lang="en-US" sz="1000" dirty="0" err="1"/>
              <a:t>madurez</a:t>
            </a:r>
            <a:r>
              <a:rPr lang="en-US" sz="1000" dirty="0"/>
              <a:t> </a:t>
            </a:r>
            <a:r>
              <a:rPr lang="en-US" sz="1000" dirty="0" err="1"/>
              <a:t>consolidado</a:t>
            </a:r>
            <a:r>
              <a:rPr lang="en-US" sz="1000" dirty="0"/>
              <a:t> de </a:t>
            </a:r>
            <a:r>
              <a:rPr lang="en-US" sz="1000" dirty="0" err="1"/>
              <a:t>los</a:t>
            </a:r>
            <a:r>
              <a:rPr lang="en-US" sz="1000" dirty="0"/>
              <a:t> 4 </a:t>
            </a:r>
            <a:r>
              <a:rPr lang="en-US" sz="1000" dirty="0" err="1"/>
              <a:t>países</a:t>
            </a:r>
            <a:endParaRPr lang="en-US" sz="1000" dirty="0"/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Entrada de </a:t>
            </a:r>
            <a:r>
              <a:rPr lang="en-US" sz="1000" dirty="0" err="1"/>
              <a:t>información</a:t>
            </a:r>
            <a:r>
              <a:rPr lang="en-US" sz="1000" dirty="0"/>
              <a:t> para </a:t>
            </a:r>
            <a:r>
              <a:rPr lang="en-US" sz="1000" dirty="0" err="1"/>
              <a:t>elaboración</a:t>
            </a:r>
            <a:r>
              <a:rPr lang="en-US" sz="1000" dirty="0"/>
              <a:t> de </a:t>
            </a:r>
            <a:r>
              <a:rPr lang="en-US" sz="1000" dirty="0" err="1"/>
              <a:t>talleres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78BC6A-D84B-EA1B-4F98-60888D3AACBB}"/>
              </a:ext>
            </a:extLst>
          </p:cNvPr>
          <p:cNvSpPr txBox="1"/>
          <p:nvPr/>
        </p:nvSpPr>
        <p:spPr>
          <a:xfrm>
            <a:off x="9511471" y="5302451"/>
            <a:ext cx="244044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Resultados</a:t>
            </a:r>
            <a:r>
              <a:rPr lang="en-US" sz="1000" dirty="0"/>
              <a:t> de </a:t>
            </a:r>
            <a:r>
              <a:rPr lang="en-US" sz="1000" dirty="0" err="1"/>
              <a:t>estado</a:t>
            </a:r>
            <a:r>
              <a:rPr lang="en-US" sz="1000" dirty="0"/>
              <a:t> de </a:t>
            </a:r>
            <a:r>
              <a:rPr lang="en-US" sz="1000" dirty="0" err="1"/>
              <a:t>madurez</a:t>
            </a:r>
            <a:endParaRPr lang="en-US" sz="1000" dirty="0"/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Matriz</a:t>
            </a:r>
            <a:r>
              <a:rPr lang="en-US" sz="1000" dirty="0"/>
              <a:t> de </a:t>
            </a:r>
            <a:r>
              <a:rPr lang="en-US" sz="1000" dirty="0" err="1"/>
              <a:t>mejora</a:t>
            </a:r>
            <a:r>
              <a:rPr lang="en-US" sz="1000" dirty="0"/>
              <a:t> continua y </a:t>
            </a:r>
            <a:r>
              <a:rPr lang="en-US" sz="1000" dirty="0" err="1"/>
              <a:t>recomendaciones</a:t>
            </a:r>
            <a:endParaRPr lang="en-US" sz="1000" dirty="0"/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Roadmap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6B6548-D608-798C-F9B7-97CB2C4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514" y="1893259"/>
            <a:ext cx="341353" cy="3413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257F32-AD82-07B8-E69C-E3FA34CE3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16" y="1946559"/>
            <a:ext cx="360398" cy="360398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88BE7A2-35EE-FA79-A79F-1150B03E7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323" y="1852976"/>
            <a:ext cx="341353" cy="34135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FF09BC1D-D4C5-71E5-F13C-F63EA022D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790" y="1882308"/>
            <a:ext cx="341353" cy="341353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C1764BEA-D1C3-6E41-805E-65277006D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237" y="1912602"/>
            <a:ext cx="341353" cy="291989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6EBDF1FA-9802-0B20-64E7-EFE000F3D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195" y="1918416"/>
            <a:ext cx="324629" cy="324629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1CCC5FF7-2DEE-7CD7-523E-E41FAFB6C6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1471" y="1970166"/>
            <a:ext cx="324629" cy="324629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92C56C29-B2C2-96C4-F147-068DB69FE7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3505" y="1353524"/>
            <a:ext cx="484008" cy="48400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87321DD-45FF-7128-EF29-39175BBF4B91}"/>
              </a:ext>
            </a:extLst>
          </p:cNvPr>
          <p:cNvSpPr/>
          <p:nvPr/>
        </p:nvSpPr>
        <p:spPr>
          <a:xfrm>
            <a:off x="5464968" y="1843057"/>
            <a:ext cx="1061269" cy="799552"/>
          </a:xfrm>
          <a:custGeom>
            <a:avLst/>
            <a:gdLst>
              <a:gd name="connsiteX0" fmla="*/ 0 w 1061269"/>
              <a:gd name="connsiteY0" fmla="*/ 0 h 799552"/>
              <a:gd name="connsiteX1" fmla="*/ 1061269 w 1061269"/>
              <a:gd name="connsiteY1" fmla="*/ 0 h 799552"/>
              <a:gd name="connsiteX2" fmla="*/ 1061269 w 1061269"/>
              <a:gd name="connsiteY2" fmla="*/ 799552 h 799552"/>
              <a:gd name="connsiteX3" fmla="*/ 0 w 1061269"/>
              <a:gd name="connsiteY3" fmla="*/ 799552 h 799552"/>
              <a:gd name="connsiteX4" fmla="*/ 0 w 1061269"/>
              <a:gd name="connsiteY4" fmla="*/ 0 h 79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1269" h="799552" extrusionOk="0">
                <a:moveTo>
                  <a:pt x="0" y="0"/>
                </a:moveTo>
                <a:cubicBezTo>
                  <a:pt x="221617" y="28965"/>
                  <a:pt x="825190" y="52732"/>
                  <a:pt x="1061269" y="0"/>
                </a:cubicBezTo>
                <a:cubicBezTo>
                  <a:pt x="1072872" y="238404"/>
                  <a:pt x="1079584" y="702250"/>
                  <a:pt x="1061269" y="799552"/>
                </a:cubicBezTo>
                <a:cubicBezTo>
                  <a:pt x="899644" y="842997"/>
                  <a:pt x="208405" y="847002"/>
                  <a:pt x="0" y="799552"/>
                </a:cubicBezTo>
                <a:cubicBezTo>
                  <a:pt x="40110" y="640806"/>
                  <a:pt x="25374" y="18770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5435AC-17A6-7D43-3100-F23334B36666}"/>
              </a:ext>
            </a:extLst>
          </p:cNvPr>
          <p:cNvCxnSpPr>
            <a:cxnSpLocks/>
          </p:cNvCxnSpPr>
          <p:nvPr/>
        </p:nvCxnSpPr>
        <p:spPr>
          <a:xfrm flipH="1">
            <a:off x="2292353" y="3241763"/>
            <a:ext cx="6358" cy="3186546"/>
          </a:xfrm>
          <a:prstGeom prst="line">
            <a:avLst/>
          </a:prstGeom>
          <a:ln w="6350" cap="sq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DDC933-2A89-E38A-587E-5192E1136A58}"/>
              </a:ext>
            </a:extLst>
          </p:cNvPr>
          <p:cNvCxnSpPr>
            <a:cxnSpLocks/>
          </p:cNvCxnSpPr>
          <p:nvPr/>
        </p:nvCxnSpPr>
        <p:spPr>
          <a:xfrm flipH="1">
            <a:off x="7476262" y="3241763"/>
            <a:ext cx="6358" cy="3186546"/>
          </a:xfrm>
          <a:prstGeom prst="line">
            <a:avLst/>
          </a:prstGeom>
          <a:ln w="6350" cap="sq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BACEFA-B14A-40B0-0DE2-3A7E425FF7CC}"/>
              </a:ext>
            </a:extLst>
          </p:cNvPr>
          <p:cNvCxnSpPr>
            <a:cxnSpLocks/>
          </p:cNvCxnSpPr>
          <p:nvPr/>
        </p:nvCxnSpPr>
        <p:spPr>
          <a:xfrm flipH="1">
            <a:off x="9551114" y="3241763"/>
            <a:ext cx="6358" cy="3186546"/>
          </a:xfrm>
          <a:prstGeom prst="line">
            <a:avLst/>
          </a:prstGeom>
          <a:ln w="6350" cap="sq">
            <a:solidFill>
              <a:schemeClr val="bg1">
                <a:lumMod val="8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A0E20373-4A97-4FE5-BC7A-0E615BAA67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ACF4260A-33A7-42CC-9CFB-B1CA0D9DDB53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sp>
        <p:nvSpPr>
          <p:cNvPr id="36" name="TextBox 15">
            <a:extLst>
              <a:ext uri="{FF2B5EF4-FFF2-40B4-BE49-F238E27FC236}">
                <a16:creationId xmlns:a16="http://schemas.microsoft.com/office/drawing/2014/main" id="{0F0C5025-62DB-4326-8563-A3873DA3DFB8}"/>
              </a:ext>
            </a:extLst>
          </p:cNvPr>
          <p:cNvSpPr txBox="1"/>
          <p:nvPr/>
        </p:nvSpPr>
        <p:spPr>
          <a:xfrm>
            <a:off x="8511132" y="3602063"/>
            <a:ext cx="1992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Construcción</a:t>
            </a:r>
            <a:endParaRPr lang="en-US" sz="1000" dirty="0"/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Pruebas</a:t>
            </a:r>
            <a:endParaRPr lang="en-US" sz="1000" dirty="0"/>
          </a:p>
          <a:p>
            <a:pPr marL="142869" indent="-142869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Presentación</a:t>
            </a:r>
            <a:r>
              <a:rPr lang="en-US" sz="1000" dirty="0"/>
              <a:t> de </a:t>
            </a:r>
            <a:r>
              <a:rPr lang="en-US" sz="1000" dirty="0" err="1"/>
              <a:t>Resultados</a:t>
            </a:r>
            <a:endParaRPr lang="en-US" sz="1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BBDFB0-FB3D-4FF4-AB2C-7DE74BAA1BD5}"/>
              </a:ext>
            </a:extLst>
          </p:cNvPr>
          <p:cNvSpPr txBox="1"/>
          <p:nvPr/>
        </p:nvSpPr>
        <p:spPr>
          <a:xfrm>
            <a:off x="306071" y="6059687"/>
            <a:ext cx="1131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Nota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Se desarrolla la fase, sin embargo al ser un proyecto estudiantil,  no se puede realizar encuesta, por lo que nos basamos en el requerimiento entregado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0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5A4CE97-55A2-6B0F-59DE-501E8C108ED1}"/>
              </a:ext>
            </a:extLst>
          </p:cNvPr>
          <p:cNvGrpSpPr/>
          <p:nvPr/>
        </p:nvGrpSpPr>
        <p:grpSpPr>
          <a:xfrm>
            <a:off x="2646583" y="2593771"/>
            <a:ext cx="2573413" cy="754063"/>
            <a:chOff x="3132042" y="3452132"/>
            <a:chExt cx="2647950" cy="9048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3C553-DBF9-C46B-9747-43761FF78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042" y="3452132"/>
              <a:ext cx="2647950" cy="9048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09BE5D-B996-6B77-11FA-AD082C35B58E}"/>
                </a:ext>
              </a:extLst>
            </p:cNvPr>
            <p:cNvGrpSpPr/>
            <p:nvPr/>
          </p:nvGrpSpPr>
          <p:grpSpPr>
            <a:xfrm>
              <a:off x="3171281" y="3585520"/>
              <a:ext cx="2570792" cy="554075"/>
              <a:chOff x="419456" y="2887744"/>
              <a:chExt cx="2570792" cy="55407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757E5-F757-89D3-20B0-788F64195E45}"/>
                  </a:ext>
                </a:extLst>
              </p:cNvPr>
              <p:cNvSpPr txBox="1"/>
              <p:nvPr/>
            </p:nvSpPr>
            <p:spPr>
              <a:xfrm>
                <a:off x="753095" y="2952911"/>
                <a:ext cx="2237153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A6A398-098D-68CE-D7E5-C1E1BD7C6F42}"/>
                  </a:ext>
                </a:extLst>
              </p:cNvPr>
              <p:cNvSpPr txBox="1"/>
              <p:nvPr/>
            </p:nvSpPr>
            <p:spPr>
              <a:xfrm>
                <a:off x="419456" y="2887744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4</a:t>
                </a:r>
              </a:p>
            </p:txBody>
          </p:sp>
        </p:grpSp>
      </p:grpSp>
      <p:pic>
        <p:nvPicPr>
          <p:cNvPr id="6169" name="Picture 6168">
            <a:extLst>
              <a:ext uri="{FF2B5EF4-FFF2-40B4-BE49-F238E27FC236}">
                <a16:creationId xmlns:a16="http://schemas.microsoft.com/office/drawing/2014/main" id="{62895A9B-E596-4B18-AA4F-926555D5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44522">
            <a:off x="7674213" y="4480923"/>
            <a:ext cx="870985" cy="25848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C8B23F6C-0F37-4812-9A86-BE9D94BB4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22908">
            <a:off x="5511219" y="2996509"/>
            <a:ext cx="349250" cy="4445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13D4F0-09E0-4617-A20A-D6C8D9650959}"/>
              </a:ext>
            </a:extLst>
          </p:cNvPr>
          <p:cNvCxnSpPr>
            <a:cxnSpLocks/>
          </p:cNvCxnSpPr>
          <p:nvPr/>
        </p:nvCxnSpPr>
        <p:spPr>
          <a:xfrm>
            <a:off x="6074833" y="772583"/>
            <a:ext cx="21168" cy="5545667"/>
          </a:xfrm>
          <a:prstGeom prst="line">
            <a:avLst/>
          </a:prstGeom>
          <a:ln w="381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00CD05-2352-4377-81C3-C5FCFC138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862" y="1140743"/>
            <a:ext cx="789655" cy="75429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F5E1BA7-97C6-44A2-82EE-1159362A7F1B}"/>
              </a:ext>
            </a:extLst>
          </p:cNvPr>
          <p:cNvGrpSpPr/>
          <p:nvPr/>
        </p:nvGrpSpPr>
        <p:grpSpPr>
          <a:xfrm>
            <a:off x="1240243" y="1155496"/>
            <a:ext cx="2987809" cy="788694"/>
            <a:chOff x="1789110" y="1304925"/>
            <a:chExt cx="2668589" cy="8354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DA9205-7009-4308-B96F-6D3FAD89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89110" y="1304925"/>
              <a:ext cx="2668589" cy="8354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07F2A-126C-443E-802B-61B662990E7A}"/>
                </a:ext>
              </a:extLst>
            </p:cNvPr>
            <p:cNvSpPr txBox="1"/>
            <p:nvPr/>
          </p:nvSpPr>
          <p:spPr>
            <a:xfrm>
              <a:off x="2257422" y="1538003"/>
              <a:ext cx="1870078" cy="391247"/>
            </a:xfrm>
            <a:custGeom>
              <a:avLst/>
              <a:gdLst>
                <a:gd name="connsiteX0" fmla="*/ 0 w 1870078"/>
                <a:gd name="connsiteY0" fmla="*/ 0 h 391247"/>
                <a:gd name="connsiteX1" fmla="*/ 467520 w 1870078"/>
                <a:gd name="connsiteY1" fmla="*/ 0 h 391247"/>
                <a:gd name="connsiteX2" fmla="*/ 878937 w 1870078"/>
                <a:gd name="connsiteY2" fmla="*/ 0 h 391247"/>
                <a:gd name="connsiteX3" fmla="*/ 1309055 w 1870078"/>
                <a:gd name="connsiteY3" fmla="*/ 0 h 391247"/>
                <a:gd name="connsiteX4" fmla="*/ 1870078 w 1870078"/>
                <a:gd name="connsiteY4" fmla="*/ 0 h 391247"/>
                <a:gd name="connsiteX5" fmla="*/ 1870078 w 1870078"/>
                <a:gd name="connsiteY5" fmla="*/ 391247 h 391247"/>
                <a:gd name="connsiteX6" fmla="*/ 1421259 w 1870078"/>
                <a:gd name="connsiteY6" fmla="*/ 391247 h 391247"/>
                <a:gd name="connsiteX7" fmla="*/ 953740 w 1870078"/>
                <a:gd name="connsiteY7" fmla="*/ 391247 h 391247"/>
                <a:gd name="connsiteX8" fmla="*/ 486220 w 1870078"/>
                <a:gd name="connsiteY8" fmla="*/ 391247 h 391247"/>
                <a:gd name="connsiteX9" fmla="*/ 0 w 1870078"/>
                <a:gd name="connsiteY9" fmla="*/ 391247 h 391247"/>
                <a:gd name="connsiteX10" fmla="*/ 0 w 1870078"/>
                <a:gd name="connsiteY10" fmla="*/ 0 h 39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0078" h="391247" fill="none" extrusionOk="0">
                  <a:moveTo>
                    <a:pt x="0" y="0"/>
                  </a:moveTo>
                  <a:cubicBezTo>
                    <a:pt x="123147" y="-42732"/>
                    <a:pt x="304173" y="13581"/>
                    <a:pt x="467520" y="0"/>
                  </a:cubicBezTo>
                  <a:cubicBezTo>
                    <a:pt x="630867" y="-13581"/>
                    <a:pt x="705676" y="16870"/>
                    <a:pt x="878937" y="0"/>
                  </a:cubicBezTo>
                  <a:cubicBezTo>
                    <a:pt x="1052198" y="-16870"/>
                    <a:pt x="1121940" y="21268"/>
                    <a:pt x="1309055" y="0"/>
                  </a:cubicBezTo>
                  <a:cubicBezTo>
                    <a:pt x="1496170" y="-21268"/>
                    <a:pt x="1638002" y="50556"/>
                    <a:pt x="1870078" y="0"/>
                  </a:cubicBezTo>
                  <a:cubicBezTo>
                    <a:pt x="1877325" y="170273"/>
                    <a:pt x="1828613" y="306303"/>
                    <a:pt x="1870078" y="391247"/>
                  </a:cubicBezTo>
                  <a:cubicBezTo>
                    <a:pt x="1739874" y="394784"/>
                    <a:pt x="1529097" y="379709"/>
                    <a:pt x="1421259" y="391247"/>
                  </a:cubicBezTo>
                  <a:cubicBezTo>
                    <a:pt x="1313421" y="402785"/>
                    <a:pt x="1140803" y="389295"/>
                    <a:pt x="953740" y="391247"/>
                  </a:cubicBezTo>
                  <a:cubicBezTo>
                    <a:pt x="766677" y="393199"/>
                    <a:pt x="625432" y="345699"/>
                    <a:pt x="486220" y="391247"/>
                  </a:cubicBezTo>
                  <a:cubicBezTo>
                    <a:pt x="347008" y="436795"/>
                    <a:pt x="156847" y="337015"/>
                    <a:pt x="0" y="391247"/>
                  </a:cubicBezTo>
                  <a:cubicBezTo>
                    <a:pt x="-42073" y="290320"/>
                    <a:pt x="8129" y="82685"/>
                    <a:pt x="0" y="0"/>
                  </a:cubicBezTo>
                  <a:close/>
                </a:path>
                <a:path w="1870078" h="391247" stroke="0" extrusionOk="0">
                  <a:moveTo>
                    <a:pt x="0" y="0"/>
                  </a:moveTo>
                  <a:cubicBezTo>
                    <a:pt x="87066" y="-41679"/>
                    <a:pt x="283569" y="5780"/>
                    <a:pt x="411417" y="0"/>
                  </a:cubicBezTo>
                  <a:cubicBezTo>
                    <a:pt x="539265" y="-5780"/>
                    <a:pt x="703611" y="33317"/>
                    <a:pt x="841535" y="0"/>
                  </a:cubicBezTo>
                  <a:cubicBezTo>
                    <a:pt x="979459" y="-33317"/>
                    <a:pt x="1149296" y="41758"/>
                    <a:pt x="1252952" y="0"/>
                  </a:cubicBezTo>
                  <a:cubicBezTo>
                    <a:pt x="1356608" y="-41758"/>
                    <a:pt x="1735051" y="31437"/>
                    <a:pt x="1870078" y="0"/>
                  </a:cubicBezTo>
                  <a:cubicBezTo>
                    <a:pt x="1886986" y="164530"/>
                    <a:pt x="1866059" y="198601"/>
                    <a:pt x="1870078" y="391247"/>
                  </a:cubicBezTo>
                  <a:cubicBezTo>
                    <a:pt x="1662856" y="401167"/>
                    <a:pt x="1625059" y="352590"/>
                    <a:pt x="1383858" y="391247"/>
                  </a:cubicBezTo>
                  <a:cubicBezTo>
                    <a:pt x="1142657" y="429904"/>
                    <a:pt x="1046954" y="377956"/>
                    <a:pt x="916338" y="391247"/>
                  </a:cubicBezTo>
                  <a:cubicBezTo>
                    <a:pt x="785722" y="404538"/>
                    <a:pt x="630609" y="332978"/>
                    <a:pt x="411417" y="391247"/>
                  </a:cubicBezTo>
                  <a:cubicBezTo>
                    <a:pt x="192225" y="449516"/>
                    <a:pt x="179747" y="348787"/>
                    <a:pt x="0" y="391247"/>
                  </a:cubicBezTo>
                  <a:cubicBezTo>
                    <a:pt x="-46057" y="312052"/>
                    <a:pt x="46915" y="981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71261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2000" b="1" err="1">
                  <a:latin typeface="Arial" panose="020B0604020202020204" pitchFamily="34" charset="0"/>
                  <a:cs typeface="Arial" panose="020B0604020202020204" pitchFamily="34" charset="0"/>
                </a:rPr>
                <a:t>Pendientes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EA7BDB-B7EA-4466-B084-81DBF1587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517" y="1138903"/>
            <a:ext cx="2253567" cy="820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CB4309-261B-455D-AB68-24FB1457A00A}"/>
              </a:ext>
            </a:extLst>
          </p:cNvPr>
          <p:cNvSpPr txBox="1"/>
          <p:nvPr/>
        </p:nvSpPr>
        <p:spPr>
          <a:xfrm>
            <a:off x="7230890" y="1375518"/>
            <a:ext cx="1558398" cy="369332"/>
          </a:xfrm>
          <a:custGeom>
            <a:avLst/>
            <a:gdLst>
              <a:gd name="connsiteX0" fmla="*/ 0 w 1558398"/>
              <a:gd name="connsiteY0" fmla="*/ 0 h 369332"/>
              <a:gd name="connsiteX1" fmla="*/ 503882 w 1558398"/>
              <a:gd name="connsiteY1" fmla="*/ 0 h 369332"/>
              <a:gd name="connsiteX2" fmla="*/ 1038932 w 1558398"/>
              <a:gd name="connsiteY2" fmla="*/ 0 h 369332"/>
              <a:gd name="connsiteX3" fmla="*/ 1558398 w 1558398"/>
              <a:gd name="connsiteY3" fmla="*/ 0 h 369332"/>
              <a:gd name="connsiteX4" fmla="*/ 1558398 w 1558398"/>
              <a:gd name="connsiteY4" fmla="*/ 369332 h 369332"/>
              <a:gd name="connsiteX5" fmla="*/ 1007764 w 1558398"/>
              <a:gd name="connsiteY5" fmla="*/ 369332 h 369332"/>
              <a:gd name="connsiteX6" fmla="*/ 503882 w 1558398"/>
              <a:gd name="connsiteY6" fmla="*/ 369332 h 369332"/>
              <a:gd name="connsiteX7" fmla="*/ 0 w 1558398"/>
              <a:gd name="connsiteY7" fmla="*/ 369332 h 369332"/>
              <a:gd name="connsiteX8" fmla="*/ 0 w 155839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8398" h="369332" fill="none" extrusionOk="0">
                <a:moveTo>
                  <a:pt x="0" y="0"/>
                </a:moveTo>
                <a:cubicBezTo>
                  <a:pt x="101031" y="-29846"/>
                  <a:pt x="329597" y="30460"/>
                  <a:pt x="503882" y="0"/>
                </a:cubicBezTo>
                <a:cubicBezTo>
                  <a:pt x="678167" y="-30460"/>
                  <a:pt x="808528" y="55736"/>
                  <a:pt x="1038932" y="0"/>
                </a:cubicBezTo>
                <a:cubicBezTo>
                  <a:pt x="1269336" y="-55736"/>
                  <a:pt x="1423067" y="9750"/>
                  <a:pt x="1558398" y="0"/>
                </a:cubicBezTo>
                <a:cubicBezTo>
                  <a:pt x="1558547" y="149966"/>
                  <a:pt x="1530787" y="242103"/>
                  <a:pt x="1558398" y="369332"/>
                </a:cubicBezTo>
                <a:cubicBezTo>
                  <a:pt x="1319762" y="373831"/>
                  <a:pt x="1240250" y="321616"/>
                  <a:pt x="1007764" y="369332"/>
                </a:cubicBezTo>
                <a:cubicBezTo>
                  <a:pt x="775278" y="417048"/>
                  <a:pt x="680438" y="348507"/>
                  <a:pt x="503882" y="369332"/>
                </a:cubicBezTo>
                <a:cubicBezTo>
                  <a:pt x="327326" y="390157"/>
                  <a:pt x="241992" y="340526"/>
                  <a:pt x="0" y="369332"/>
                </a:cubicBezTo>
                <a:cubicBezTo>
                  <a:pt x="-41246" y="263599"/>
                  <a:pt x="19026" y="126851"/>
                  <a:pt x="0" y="0"/>
                </a:cubicBezTo>
                <a:close/>
              </a:path>
              <a:path w="1558398" h="369332" stroke="0" extrusionOk="0">
                <a:moveTo>
                  <a:pt x="0" y="0"/>
                </a:moveTo>
                <a:cubicBezTo>
                  <a:pt x="99494" y="-36967"/>
                  <a:pt x="326840" y="18138"/>
                  <a:pt x="472714" y="0"/>
                </a:cubicBezTo>
                <a:cubicBezTo>
                  <a:pt x="618588" y="-18138"/>
                  <a:pt x="795365" y="13311"/>
                  <a:pt x="961012" y="0"/>
                </a:cubicBezTo>
                <a:cubicBezTo>
                  <a:pt x="1126659" y="-13311"/>
                  <a:pt x="1319637" y="22227"/>
                  <a:pt x="1558398" y="0"/>
                </a:cubicBezTo>
                <a:cubicBezTo>
                  <a:pt x="1575340" y="150020"/>
                  <a:pt x="1554294" y="185429"/>
                  <a:pt x="1558398" y="369332"/>
                </a:cubicBezTo>
                <a:cubicBezTo>
                  <a:pt x="1318681" y="398003"/>
                  <a:pt x="1239547" y="323970"/>
                  <a:pt x="1070100" y="369332"/>
                </a:cubicBezTo>
                <a:cubicBezTo>
                  <a:pt x="900653" y="414694"/>
                  <a:pt x="748158" y="323648"/>
                  <a:pt x="535050" y="369332"/>
                </a:cubicBezTo>
                <a:cubicBezTo>
                  <a:pt x="321942" y="415016"/>
                  <a:pt x="195804" y="328721"/>
                  <a:pt x="0" y="369332"/>
                </a:cubicBezTo>
                <a:cubicBezTo>
                  <a:pt x="-240" y="207178"/>
                  <a:pt x="30632" y="8191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126160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s-CO" sz="2000" b="1">
                <a:latin typeface="Arial" panose="020B0604020202020204" pitchFamily="34" charset="0"/>
                <a:cs typeface="Arial" panose="020B0604020202020204" pitchFamily="34" charset="0"/>
              </a:rPr>
              <a:t>Finalizada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8D768D-73A6-48E2-A810-FFCD6409FA7D}"/>
              </a:ext>
            </a:extLst>
          </p:cNvPr>
          <p:cNvCxnSpPr/>
          <p:nvPr/>
        </p:nvCxnSpPr>
        <p:spPr>
          <a:xfrm>
            <a:off x="560917" y="2010833"/>
            <a:ext cx="1111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A29A592-D435-456A-AF33-DE7F4A49914D}"/>
              </a:ext>
            </a:extLst>
          </p:cNvPr>
          <p:cNvGrpSpPr/>
          <p:nvPr/>
        </p:nvGrpSpPr>
        <p:grpSpPr>
          <a:xfrm>
            <a:off x="150378" y="3239138"/>
            <a:ext cx="2453465" cy="648297"/>
            <a:chOff x="378456" y="4240122"/>
            <a:chExt cx="2785184" cy="781050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63F3BA98-1356-4ECA-9EF2-8770F3BF5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9766" y="4240122"/>
              <a:ext cx="2783874" cy="781050"/>
            </a:xfrm>
            <a:prstGeom prst="rect">
              <a:avLst/>
            </a:prstGeom>
          </p:spPr>
        </p:pic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CCF936C-D229-423C-B058-5BB1BAD893BB}"/>
                </a:ext>
              </a:extLst>
            </p:cNvPr>
            <p:cNvGrpSpPr/>
            <p:nvPr/>
          </p:nvGrpSpPr>
          <p:grpSpPr>
            <a:xfrm>
              <a:off x="378456" y="4280176"/>
              <a:ext cx="2730321" cy="556278"/>
              <a:chOff x="419456" y="2802680"/>
              <a:chExt cx="2730321" cy="55627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9DA5002-AEEB-4B89-83B9-8BB343FB9970}"/>
                  </a:ext>
                </a:extLst>
              </p:cNvPr>
              <p:cNvSpPr txBox="1"/>
              <p:nvPr/>
            </p:nvSpPr>
            <p:spPr>
              <a:xfrm>
                <a:off x="796044" y="2924029"/>
                <a:ext cx="2353733" cy="33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Prototipar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3172FF-9E42-450B-87FE-7D2E6B99B0EE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5</a:t>
                </a: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70074A3-A5DD-4A63-90CB-B04C8A1D4FB4}"/>
              </a:ext>
            </a:extLst>
          </p:cNvPr>
          <p:cNvGrpSpPr/>
          <p:nvPr/>
        </p:nvGrpSpPr>
        <p:grpSpPr>
          <a:xfrm>
            <a:off x="2680909" y="3268588"/>
            <a:ext cx="2223803" cy="635000"/>
            <a:chOff x="3141655" y="4998533"/>
            <a:chExt cx="2619375" cy="76200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4F2CFE8-A083-4D53-B636-EC24E1BBF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41655" y="4998533"/>
              <a:ext cx="2619375" cy="762000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DB696AC-3270-4CF9-BDAF-E8327B5BA391}"/>
                </a:ext>
              </a:extLst>
            </p:cNvPr>
            <p:cNvGrpSpPr/>
            <p:nvPr/>
          </p:nvGrpSpPr>
          <p:grpSpPr>
            <a:xfrm>
              <a:off x="3160626" y="5020931"/>
              <a:ext cx="2259686" cy="554075"/>
              <a:chOff x="419456" y="2802680"/>
              <a:chExt cx="2259686" cy="554075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28BB220-E98C-41E8-AE03-D99FE4501349}"/>
                  </a:ext>
                </a:extLst>
              </p:cNvPr>
              <p:cNvSpPr txBox="1"/>
              <p:nvPr/>
            </p:nvSpPr>
            <p:spPr>
              <a:xfrm>
                <a:off x="850756" y="2874452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BF4AF86-348E-4882-A942-89740682C89A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6</a:t>
                </a:r>
                <a:endParaRPr lang="en-US" sz="2667" b="1">
                  <a:solidFill>
                    <a:schemeClr val="bg1"/>
                  </a:solidFill>
                  <a:latin typeface="Baguet Script" panose="00000500000000000000" pitchFamily="2" charset="0"/>
                </a:endParaRPr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600613A-2D40-4D41-AC80-C6B5FC59E069}"/>
              </a:ext>
            </a:extLst>
          </p:cNvPr>
          <p:cNvGrpSpPr/>
          <p:nvPr/>
        </p:nvGrpSpPr>
        <p:grpSpPr>
          <a:xfrm>
            <a:off x="81248" y="3809703"/>
            <a:ext cx="2520800" cy="611188"/>
            <a:chOff x="3072008" y="6544534"/>
            <a:chExt cx="2663059" cy="733425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269804C2-7AA8-49D5-876F-4D029C97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53792" y="6544534"/>
              <a:ext cx="2581275" cy="733425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201370A-224F-4F57-83DC-642595022AD9}"/>
                </a:ext>
              </a:extLst>
            </p:cNvPr>
            <p:cNvGrpSpPr/>
            <p:nvPr/>
          </p:nvGrpSpPr>
          <p:grpSpPr>
            <a:xfrm>
              <a:off x="3072008" y="6548477"/>
              <a:ext cx="2417636" cy="554075"/>
              <a:chOff x="302492" y="2802680"/>
              <a:chExt cx="2417636" cy="554075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989F7E4-0107-48D3-BA42-B3C9D57C498D}"/>
                  </a:ext>
                </a:extLst>
              </p:cNvPr>
              <p:cNvSpPr txBox="1"/>
              <p:nvPr/>
            </p:nvSpPr>
            <p:spPr>
              <a:xfrm>
                <a:off x="891742" y="2924030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Conclusión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0E4E2D4-362C-4FB0-AC90-101166239CE4}"/>
                  </a:ext>
                </a:extLst>
              </p:cNvPr>
              <p:cNvSpPr txBox="1"/>
              <p:nvPr/>
            </p:nvSpPr>
            <p:spPr>
              <a:xfrm>
                <a:off x="302492" y="2802680"/>
                <a:ext cx="666806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 dirty="0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7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BF4A77C-0473-40C8-9EDF-3D21A1C9AB62}"/>
              </a:ext>
            </a:extLst>
          </p:cNvPr>
          <p:cNvGrpSpPr/>
          <p:nvPr/>
        </p:nvGrpSpPr>
        <p:grpSpPr>
          <a:xfrm>
            <a:off x="4820708" y="2935646"/>
            <a:ext cx="2592917" cy="1547812"/>
            <a:chOff x="5784850" y="3959225"/>
            <a:chExt cx="3111500" cy="185737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77D89DE-2D15-466B-A34C-126FF8E5E0C9}"/>
                </a:ext>
              </a:extLst>
            </p:cNvPr>
            <p:cNvGrpSpPr/>
            <p:nvPr/>
          </p:nvGrpSpPr>
          <p:grpSpPr>
            <a:xfrm>
              <a:off x="5784850" y="4483872"/>
              <a:ext cx="3111500" cy="1332727"/>
              <a:chOff x="6146800" y="4559300"/>
              <a:chExt cx="3111500" cy="1066800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F8339E04-3BB9-420A-8595-72C3B7CDD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46800" y="4559300"/>
                <a:ext cx="3111500" cy="1066800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2D7687F-FAE6-4264-83D8-1D0DC4108F05}"/>
                  </a:ext>
                </a:extLst>
              </p:cNvPr>
              <p:cNvSpPr txBox="1"/>
              <p:nvPr/>
            </p:nvSpPr>
            <p:spPr>
              <a:xfrm>
                <a:off x="7040815" y="4789672"/>
                <a:ext cx="1678555" cy="620838"/>
              </a:xfrm>
              <a:custGeom>
                <a:avLst/>
                <a:gdLst>
                  <a:gd name="connsiteX0" fmla="*/ 0 w 1678555"/>
                  <a:gd name="connsiteY0" fmla="*/ 0 h 620838"/>
                  <a:gd name="connsiteX1" fmla="*/ 509162 w 1678555"/>
                  <a:gd name="connsiteY1" fmla="*/ 0 h 620838"/>
                  <a:gd name="connsiteX2" fmla="*/ 1035109 w 1678555"/>
                  <a:gd name="connsiteY2" fmla="*/ 0 h 620838"/>
                  <a:gd name="connsiteX3" fmla="*/ 1678555 w 1678555"/>
                  <a:gd name="connsiteY3" fmla="*/ 0 h 620838"/>
                  <a:gd name="connsiteX4" fmla="*/ 1678555 w 1678555"/>
                  <a:gd name="connsiteY4" fmla="*/ 304211 h 620838"/>
                  <a:gd name="connsiteX5" fmla="*/ 1678555 w 1678555"/>
                  <a:gd name="connsiteY5" fmla="*/ 620838 h 620838"/>
                  <a:gd name="connsiteX6" fmla="*/ 1102251 w 1678555"/>
                  <a:gd name="connsiteY6" fmla="*/ 620838 h 620838"/>
                  <a:gd name="connsiteX7" fmla="*/ 542733 w 1678555"/>
                  <a:gd name="connsiteY7" fmla="*/ 620838 h 620838"/>
                  <a:gd name="connsiteX8" fmla="*/ 0 w 1678555"/>
                  <a:gd name="connsiteY8" fmla="*/ 620838 h 620838"/>
                  <a:gd name="connsiteX9" fmla="*/ 0 w 1678555"/>
                  <a:gd name="connsiteY9" fmla="*/ 316627 h 620838"/>
                  <a:gd name="connsiteX10" fmla="*/ 0 w 1678555"/>
                  <a:gd name="connsiteY10" fmla="*/ 0 h 62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8555" h="620838" extrusionOk="0">
                    <a:moveTo>
                      <a:pt x="0" y="0"/>
                    </a:moveTo>
                    <a:cubicBezTo>
                      <a:pt x="253182" y="-25268"/>
                      <a:pt x="269181" y="29892"/>
                      <a:pt x="509162" y="0"/>
                    </a:cubicBezTo>
                    <a:cubicBezTo>
                      <a:pt x="749143" y="-29892"/>
                      <a:pt x="908257" y="17370"/>
                      <a:pt x="1035109" y="0"/>
                    </a:cubicBezTo>
                    <a:cubicBezTo>
                      <a:pt x="1161961" y="-17370"/>
                      <a:pt x="1386358" y="4041"/>
                      <a:pt x="1678555" y="0"/>
                    </a:cubicBezTo>
                    <a:cubicBezTo>
                      <a:pt x="1706694" y="111173"/>
                      <a:pt x="1664721" y="208103"/>
                      <a:pt x="1678555" y="304211"/>
                    </a:cubicBezTo>
                    <a:cubicBezTo>
                      <a:pt x="1692389" y="400319"/>
                      <a:pt x="1671506" y="518713"/>
                      <a:pt x="1678555" y="620838"/>
                    </a:cubicBezTo>
                    <a:cubicBezTo>
                      <a:pt x="1559061" y="676154"/>
                      <a:pt x="1358952" y="588204"/>
                      <a:pt x="1102251" y="620838"/>
                    </a:cubicBezTo>
                    <a:cubicBezTo>
                      <a:pt x="845550" y="653472"/>
                      <a:pt x="762427" y="581434"/>
                      <a:pt x="542733" y="620838"/>
                    </a:cubicBezTo>
                    <a:cubicBezTo>
                      <a:pt x="323039" y="660242"/>
                      <a:pt x="247122" y="573196"/>
                      <a:pt x="0" y="620838"/>
                    </a:cubicBezTo>
                    <a:cubicBezTo>
                      <a:pt x="-380" y="513428"/>
                      <a:pt x="19695" y="463683"/>
                      <a:pt x="0" y="316627"/>
                    </a:cubicBezTo>
                    <a:cubicBezTo>
                      <a:pt x="-19695" y="169571"/>
                      <a:pt x="34821" y="13414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71261603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Progreso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2BA70BCE-5116-4A4E-91E0-FC49BB878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15162" y="3959225"/>
              <a:ext cx="600075" cy="590550"/>
            </a:xfrm>
            <a:prstGeom prst="rect">
              <a:avLst/>
            </a:prstGeom>
          </p:spPr>
        </p:pic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5791C666-D1A8-4FAA-878D-0C6848196A6F}"/>
              </a:ext>
            </a:extLst>
          </p:cNvPr>
          <p:cNvSpPr txBox="1"/>
          <p:nvPr/>
        </p:nvSpPr>
        <p:spPr>
          <a:xfrm>
            <a:off x="98923" y="5383156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7771A4C-BC01-4403-B781-9C8EC5548CD9}"/>
              </a:ext>
            </a:extLst>
          </p:cNvPr>
          <p:cNvSpPr txBox="1"/>
          <p:nvPr/>
        </p:nvSpPr>
        <p:spPr>
          <a:xfrm>
            <a:off x="49493" y="5856213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FB971-83C5-3A3D-F434-01BD798444C1}"/>
              </a:ext>
            </a:extLst>
          </p:cNvPr>
          <p:cNvSpPr txBox="1"/>
          <p:nvPr/>
        </p:nvSpPr>
        <p:spPr>
          <a:xfrm>
            <a:off x="178072" y="3855638"/>
            <a:ext cx="35532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CO" sz="2667" b="1">
                <a:solidFill>
                  <a:schemeClr val="bg1"/>
                </a:solidFill>
                <a:latin typeface="Baguet Script" panose="00000500000000000000" pitchFamily="2" charset="0"/>
              </a:rPr>
              <a:t>7</a:t>
            </a:r>
            <a:endParaRPr lang="en-US" sz="2667" b="1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FD6A4C9-5457-47E0-AA05-0D9494B3FE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18073" y="6363591"/>
            <a:ext cx="473927" cy="48700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E8BE9-3703-844A-E638-BD308A265930}"/>
              </a:ext>
            </a:extLst>
          </p:cNvPr>
          <p:cNvSpPr txBox="1"/>
          <p:nvPr/>
        </p:nvSpPr>
        <p:spPr>
          <a:xfrm>
            <a:off x="10000853" y="5940512"/>
            <a:ext cx="1937147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667" b="1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Tablero</a:t>
            </a:r>
            <a:r>
              <a:rPr lang="en-US" sz="1667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Kanban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5BAEE35F-2D0D-4C70-B289-9DC625534B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8220" y="4465924"/>
            <a:ext cx="3106548" cy="1246188"/>
          </a:xfrm>
          <a:prstGeom prst="rect">
            <a:avLst/>
          </a:prstGeom>
        </p:spPr>
      </p:pic>
      <p:pic>
        <p:nvPicPr>
          <p:cNvPr id="70" name="Picture 122">
            <a:extLst>
              <a:ext uri="{FF2B5EF4-FFF2-40B4-BE49-F238E27FC236}">
                <a16:creationId xmlns:a16="http://schemas.microsoft.com/office/drawing/2014/main" id="{BFDE2EB2-ED02-4657-819F-3247A859265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22908">
            <a:off x="826964" y="1285534"/>
            <a:ext cx="509152" cy="648012"/>
          </a:xfrm>
          <a:prstGeom prst="rect">
            <a:avLst/>
          </a:prstGeom>
        </p:spPr>
      </p:pic>
      <p:grpSp>
        <p:nvGrpSpPr>
          <p:cNvPr id="63" name="Group 6155">
            <a:extLst>
              <a:ext uri="{FF2B5EF4-FFF2-40B4-BE49-F238E27FC236}">
                <a16:creationId xmlns:a16="http://schemas.microsoft.com/office/drawing/2014/main" id="{E42D95D0-BDAB-4306-9E1E-D60E3AF4A0AA}"/>
              </a:ext>
            </a:extLst>
          </p:cNvPr>
          <p:cNvGrpSpPr/>
          <p:nvPr/>
        </p:nvGrpSpPr>
        <p:grpSpPr>
          <a:xfrm>
            <a:off x="6346031" y="2147549"/>
            <a:ext cx="2361315" cy="489053"/>
            <a:chOff x="379765" y="2802524"/>
            <a:chExt cx="2569381" cy="586864"/>
          </a:xfrm>
        </p:grpSpPr>
        <p:pic>
          <p:nvPicPr>
            <p:cNvPr id="64" name="Picture 6150">
              <a:extLst>
                <a:ext uri="{FF2B5EF4-FFF2-40B4-BE49-F238E27FC236}">
                  <a16:creationId xmlns:a16="http://schemas.microsoft.com/office/drawing/2014/main" id="{ADC72F3A-881E-4C37-A4DE-5D7F8017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9765" y="2802524"/>
              <a:ext cx="2569381" cy="514350"/>
            </a:xfrm>
            <a:prstGeom prst="rect">
              <a:avLst/>
            </a:prstGeom>
          </p:spPr>
        </p:pic>
        <p:grpSp>
          <p:nvGrpSpPr>
            <p:cNvPr id="65" name="Group 79">
              <a:extLst>
                <a:ext uri="{FF2B5EF4-FFF2-40B4-BE49-F238E27FC236}">
                  <a16:creationId xmlns:a16="http://schemas.microsoft.com/office/drawing/2014/main" id="{6F8988E8-117E-4C2B-A205-F5E7E06FFEC3}"/>
                </a:ext>
              </a:extLst>
            </p:cNvPr>
            <p:cNvGrpSpPr/>
            <p:nvPr/>
          </p:nvGrpSpPr>
          <p:grpSpPr>
            <a:xfrm>
              <a:off x="391233" y="2835313"/>
              <a:ext cx="2321800" cy="554075"/>
              <a:chOff x="323897" y="2831775"/>
              <a:chExt cx="2321800" cy="554075"/>
            </a:xfrm>
          </p:grpSpPr>
          <p:sp>
            <p:nvSpPr>
              <p:cNvPr id="66" name="TextBox 80">
                <a:extLst>
                  <a:ext uri="{FF2B5EF4-FFF2-40B4-BE49-F238E27FC236}">
                    <a16:creationId xmlns:a16="http://schemas.microsoft.com/office/drawing/2014/main" id="{26EC1A36-1CCA-4BBD-BFD1-966EB69EDA5D}"/>
                  </a:ext>
                </a:extLst>
              </p:cNvPr>
              <p:cNvSpPr txBox="1"/>
              <p:nvPr/>
            </p:nvSpPr>
            <p:spPr>
              <a:xfrm>
                <a:off x="817311" y="2892131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133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Introducción</a:t>
                </a:r>
              </a:p>
            </p:txBody>
          </p:sp>
          <p:sp>
            <p:nvSpPr>
              <p:cNvPr id="68" name="TextBox 81">
                <a:extLst>
                  <a:ext uri="{FF2B5EF4-FFF2-40B4-BE49-F238E27FC236}">
                    <a16:creationId xmlns:a16="http://schemas.microsoft.com/office/drawing/2014/main" id="{165A3475-98D9-4695-A50B-321DF86E9077}"/>
                  </a:ext>
                </a:extLst>
              </p:cNvPr>
              <p:cNvSpPr txBox="1"/>
              <p:nvPr/>
            </p:nvSpPr>
            <p:spPr>
              <a:xfrm>
                <a:off x="323897" y="2831775"/>
                <a:ext cx="393104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1</a:t>
                </a:r>
              </a:p>
            </p:txBody>
          </p:sp>
        </p:grpSp>
      </p:grpSp>
      <p:grpSp>
        <p:nvGrpSpPr>
          <p:cNvPr id="72" name="Group 126">
            <a:extLst>
              <a:ext uri="{FF2B5EF4-FFF2-40B4-BE49-F238E27FC236}">
                <a16:creationId xmlns:a16="http://schemas.microsoft.com/office/drawing/2014/main" id="{A245D92D-1FEC-4826-BB10-A0EA15E77711}"/>
              </a:ext>
            </a:extLst>
          </p:cNvPr>
          <p:cNvGrpSpPr/>
          <p:nvPr/>
        </p:nvGrpSpPr>
        <p:grpSpPr>
          <a:xfrm>
            <a:off x="9218084" y="2054216"/>
            <a:ext cx="2434433" cy="682625"/>
            <a:chOff x="3087118" y="2722887"/>
            <a:chExt cx="2714625" cy="819150"/>
          </a:xfrm>
        </p:grpSpPr>
        <p:pic>
          <p:nvPicPr>
            <p:cNvPr id="73" name="Picture 127">
              <a:extLst>
                <a:ext uri="{FF2B5EF4-FFF2-40B4-BE49-F238E27FC236}">
                  <a16:creationId xmlns:a16="http://schemas.microsoft.com/office/drawing/2014/main" id="{0D19FA99-5853-4937-85A2-73593800A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87118" y="2722887"/>
              <a:ext cx="2714625" cy="819150"/>
            </a:xfrm>
            <a:prstGeom prst="rect">
              <a:avLst/>
            </a:prstGeom>
          </p:spPr>
        </p:pic>
        <p:grpSp>
          <p:nvGrpSpPr>
            <p:cNvPr id="74" name="Group 128">
              <a:extLst>
                <a:ext uri="{FF2B5EF4-FFF2-40B4-BE49-F238E27FC236}">
                  <a16:creationId xmlns:a16="http://schemas.microsoft.com/office/drawing/2014/main" id="{8195E1F3-9370-4372-88B3-FBB81D13CBC6}"/>
                </a:ext>
              </a:extLst>
            </p:cNvPr>
            <p:cNvGrpSpPr/>
            <p:nvPr/>
          </p:nvGrpSpPr>
          <p:grpSpPr>
            <a:xfrm>
              <a:off x="3182412" y="2760745"/>
              <a:ext cx="2290039" cy="554075"/>
              <a:chOff x="419456" y="2802680"/>
              <a:chExt cx="2290039" cy="554075"/>
            </a:xfrm>
          </p:grpSpPr>
          <p:sp>
            <p:nvSpPr>
              <p:cNvPr id="75" name="TextBox 129">
                <a:extLst>
                  <a:ext uri="{FF2B5EF4-FFF2-40B4-BE49-F238E27FC236}">
                    <a16:creationId xmlns:a16="http://schemas.microsoft.com/office/drawing/2014/main" id="{12176E9C-8304-4F83-A56C-3737E3643124}"/>
                  </a:ext>
                </a:extLst>
              </p:cNvPr>
              <p:cNvSpPr txBox="1"/>
              <p:nvPr/>
            </p:nvSpPr>
            <p:spPr>
              <a:xfrm>
                <a:off x="881109" y="2934663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Empatizar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130">
                <a:extLst>
                  <a:ext uri="{FF2B5EF4-FFF2-40B4-BE49-F238E27FC236}">
                    <a16:creationId xmlns:a16="http://schemas.microsoft.com/office/drawing/2014/main" id="{8295A4F8-3E74-49E9-B398-9326AFDBE19D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2</a:t>
                </a:r>
              </a:p>
            </p:txBody>
          </p:sp>
        </p:grpSp>
      </p:grpSp>
      <p:grpSp>
        <p:nvGrpSpPr>
          <p:cNvPr id="77" name="Group 6157">
            <a:extLst>
              <a:ext uri="{FF2B5EF4-FFF2-40B4-BE49-F238E27FC236}">
                <a16:creationId xmlns:a16="http://schemas.microsoft.com/office/drawing/2014/main" id="{0C2506C8-267C-4F50-9EDB-3BA5ACA4E580}"/>
              </a:ext>
            </a:extLst>
          </p:cNvPr>
          <p:cNvGrpSpPr/>
          <p:nvPr/>
        </p:nvGrpSpPr>
        <p:grpSpPr>
          <a:xfrm>
            <a:off x="4838515" y="4639838"/>
            <a:ext cx="2532802" cy="775996"/>
            <a:chOff x="280697" y="3410242"/>
            <a:chExt cx="2714625" cy="895350"/>
          </a:xfrm>
        </p:grpSpPr>
        <p:pic>
          <p:nvPicPr>
            <p:cNvPr id="78" name="Picture 44">
              <a:extLst>
                <a:ext uri="{FF2B5EF4-FFF2-40B4-BE49-F238E27FC236}">
                  <a16:creationId xmlns:a16="http://schemas.microsoft.com/office/drawing/2014/main" id="{B9308B49-9D08-4E59-B901-781ABC3D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0697" y="3410242"/>
              <a:ext cx="2714625" cy="895350"/>
            </a:xfrm>
            <a:prstGeom prst="rect">
              <a:avLst/>
            </a:prstGeom>
          </p:spPr>
        </p:pic>
        <p:grpSp>
          <p:nvGrpSpPr>
            <p:cNvPr id="79" name="Group 82">
              <a:extLst>
                <a:ext uri="{FF2B5EF4-FFF2-40B4-BE49-F238E27FC236}">
                  <a16:creationId xmlns:a16="http://schemas.microsoft.com/office/drawing/2014/main" id="{C2BEEEFB-FEC2-475F-89D4-9E6C6FB9960B}"/>
                </a:ext>
              </a:extLst>
            </p:cNvPr>
            <p:cNvGrpSpPr/>
            <p:nvPr/>
          </p:nvGrpSpPr>
          <p:grpSpPr>
            <a:xfrm>
              <a:off x="393588" y="3529775"/>
              <a:ext cx="2506037" cy="532746"/>
              <a:chOff x="419456" y="2802680"/>
              <a:chExt cx="2506037" cy="532746"/>
            </a:xfrm>
          </p:grpSpPr>
          <p:sp>
            <p:nvSpPr>
              <p:cNvPr id="80" name="TextBox 83">
                <a:extLst>
                  <a:ext uri="{FF2B5EF4-FFF2-40B4-BE49-F238E27FC236}">
                    <a16:creationId xmlns:a16="http://schemas.microsoft.com/office/drawing/2014/main" id="{40221209-7883-483B-A5FB-2D7E491021B0}"/>
                  </a:ext>
                </a:extLst>
              </p:cNvPr>
              <p:cNvSpPr txBox="1"/>
              <p:nvPr/>
            </p:nvSpPr>
            <p:spPr>
              <a:xfrm>
                <a:off x="796045" y="2902764"/>
                <a:ext cx="2129448" cy="319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Box 84">
                <a:extLst>
                  <a:ext uri="{FF2B5EF4-FFF2-40B4-BE49-F238E27FC236}">
                    <a16:creationId xmlns:a16="http://schemas.microsoft.com/office/drawing/2014/main" id="{3E23EB1F-1253-42FE-9331-88574804E428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3</a:t>
                </a:r>
              </a:p>
            </p:txBody>
          </p:sp>
        </p:grpSp>
      </p:grpSp>
      <p:pic>
        <p:nvPicPr>
          <p:cNvPr id="82" name="Picture 6144">
            <a:extLst>
              <a:ext uri="{FF2B5EF4-FFF2-40B4-BE49-F238E27FC236}">
                <a16:creationId xmlns:a16="http://schemas.microsoft.com/office/drawing/2014/main" id="{87975DE0-9303-412E-A09D-85D64542ED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5137" y="61881"/>
            <a:ext cx="2779449" cy="658813"/>
          </a:xfrm>
          <a:prstGeom prst="rect">
            <a:avLst/>
          </a:prstGeom>
        </p:spPr>
      </p:pic>
      <p:sp>
        <p:nvSpPr>
          <p:cNvPr id="86" name="object 2">
            <a:extLst>
              <a:ext uri="{FF2B5EF4-FFF2-40B4-BE49-F238E27FC236}">
                <a16:creationId xmlns:a16="http://schemas.microsoft.com/office/drawing/2014/main" id="{350DDD63-DBC0-4BA1-AF21-FE4470F2E272}"/>
              </a:ext>
            </a:extLst>
          </p:cNvPr>
          <p:cNvSpPr txBox="1">
            <a:spLocks/>
          </p:cNvSpPr>
          <p:nvPr/>
        </p:nvSpPr>
        <p:spPr>
          <a:xfrm>
            <a:off x="5042847" y="102403"/>
            <a:ext cx="2173328" cy="47235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8152">
              <a:lnSpc>
                <a:spcPct val="100000"/>
              </a:lnSpc>
              <a:spcBef>
                <a:spcPts val="83"/>
              </a:spcBef>
            </a:pPr>
            <a:r>
              <a:rPr lang="es-CO"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89" name="Imagen 88">
            <a:extLst>
              <a:ext uri="{FF2B5EF4-FFF2-40B4-BE49-F238E27FC236}">
                <a16:creationId xmlns:a16="http://schemas.microsoft.com/office/drawing/2014/main" id="{342CB6C9-1074-4E0B-8C40-E2050582364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EEA7ED85-28AC-4171-815A-6D21AC7E382E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D6FEDD-2DE9-A1ED-50AD-1B1A7182A50B}"/>
              </a:ext>
            </a:extLst>
          </p:cNvPr>
          <p:cNvSpPr/>
          <p:nvPr/>
        </p:nvSpPr>
        <p:spPr>
          <a:xfrm>
            <a:off x="0" y="0"/>
            <a:ext cx="4458793" cy="6858000"/>
          </a:xfrm>
          <a:prstGeom prst="rect">
            <a:avLst/>
          </a:prstGeom>
          <a:solidFill>
            <a:srgbClr val="6942EA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500"/>
              <a:t>000000000000000000000000</a:t>
            </a:r>
            <a:endParaRPr 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3B2B38-C750-4840-88B1-C51D013157CA}"/>
              </a:ext>
            </a:extLst>
          </p:cNvPr>
          <p:cNvSpPr txBox="1"/>
          <p:nvPr/>
        </p:nvSpPr>
        <p:spPr>
          <a:xfrm>
            <a:off x="478843" y="778793"/>
            <a:ext cx="3688781" cy="1231234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ES" sz="4167" b="1" dirty="0">
                <a:solidFill>
                  <a:schemeClr val="bg1"/>
                </a:solidFill>
                <a:latin typeface="Arial"/>
                <a:cs typeface="Arial"/>
              </a:rPr>
              <a:t>Navegación en Miro</a:t>
            </a:r>
            <a:endParaRPr lang="en-US" sz="4167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CBAF79-518F-4B45-A23A-0F66B602E994}"/>
              </a:ext>
            </a:extLst>
          </p:cNvPr>
          <p:cNvSpPr txBox="1"/>
          <p:nvPr/>
        </p:nvSpPr>
        <p:spPr>
          <a:xfrm>
            <a:off x="167271" y="6560637"/>
            <a:ext cx="4303641" cy="438710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marL="238115" indent="-238115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167" b="1" err="1">
                <a:solidFill>
                  <a:schemeClr val="bg1"/>
                </a:solidFill>
                <a:latin typeface="Arial"/>
                <a:cs typeface="Arial"/>
              </a:rPr>
              <a:t>Tiempo</a:t>
            </a:r>
            <a:r>
              <a:rPr lang="en-US" sz="1167" b="1">
                <a:solidFill>
                  <a:schemeClr val="bg1"/>
                </a:solidFill>
                <a:latin typeface="Arial"/>
                <a:cs typeface="Arial"/>
              </a:rPr>
              <a:t>: 5 </a:t>
            </a:r>
            <a:r>
              <a:rPr lang="en-US" sz="1167" b="1" err="1">
                <a:solidFill>
                  <a:schemeClr val="bg1"/>
                </a:solidFill>
                <a:latin typeface="Arial"/>
                <a:cs typeface="Arial"/>
              </a:rPr>
              <a:t>minutos</a:t>
            </a:r>
            <a:r>
              <a:rPr lang="en-US" sz="1167" b="1">
                <a:solidFill>
                  <a:schemeClr val="bg1"/>
                </a:solidFill>
                <a:latin typeface="Arial"/>
                <a:cs typeface="Arial"/>
              </a:rPr>
              <a:t> </a:t>
            </a:r>
            <a:endParaRPr lang="en-US" sz="1167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8115" indent="-238115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endParaRPr lang="en-US" sz="1167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179A6BA-292E-32AC-A39C-43E53D32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119" y="6039791"/>
            <a:ext cx="1984645" cy="717356"/>
          </a:xfrm>
          <a:custGeom>
            <a:avLst/>
            <a:gdLst>
              <a:gd name="connsiteX0" fmla="*/ 0 w 1984645"/>
              <a:gd name="connsiteY0" fmla="*/ 0 h 717356"/>
              <a:gd name="connsiteX1" fmla="*/ 248080 w 1984645"/>
              <a:gd name="connsiteY1" fmla="*/ 0 h 717356"/>
              <a:gd name="connsiteX2" fmla="*/ 476314 w 1984645"/>
              <a:gd name="connsiteY2" fmla="*/ 0 h 717356"/>
              <a:gd name="connsiteX3" fmla="*/ 764087 w 1984645"/>
              <a:gd name="connsiteY3" fmla="*/ 0 h 717356"/>
              <a:gd name="connsiteX4" fmla="*/ 1012168 w 1984645"/>
              <a:gd name="connsiteY4" fmla="*/ 0 h 717356"/>
              <a:gd name="connsiteX5" fmla="*/ 1200710 w 1984645"/>
              <a:gd name="connsiteY5" fmla="*/ 0 h 717356"/>
              <a:gd name="connsiteX6" fmla="*/ 1448790 w 1984645"/>
              <a:gd name="connsiteY6" fmla="*/ 0 h 717356"/>
              <a:gd name="connsiteX7" fmla="*/ 1716717 w 1984645"/>
              <a:gd name="connsiteY7" fmla="*/ 0 h 717356"/>
              <a:gd name="connsiteX8" fmla="*/ 1984645 w 1984645"/>
              <a:gd name="connsiteY8" fmla="*/ 0 h 717356"/>
              <a:gd name="connsiteX9" fmla="*/ 1984645 w 1984645"/>
              <a:gd name="connsiteY9" fmla="*/ 164991 h 717356"/>
              <a:gd name="connsiteX10" fmla="*/ 1984645 w 1984645"/>
              <a:gd name="connsiteY10" fmla="*/ 344330 h 717356"/>
              <a:gd name="connsiteX11" fmla="*/ 1984645 w 1984645"/>
              <a:gd name="connsiteY11" fmla="*/ 538016 h 717356"/>
              <a:gd name="connsiteX12" fmla="*/ 1984645 w 1984645"/>
              <a:gd name="connsiteY12" fmla="*/ 717356 h 717356"/>
              <a:gd name="connsiteX13" fmla="*/ 1716717 w 1984645"/>
              <a:gd name="connsiteY13" fmla="*/ 717356 h 717356"/>
              <a:gd name="connsiteX14" fmla="*/ 1508330 w 1984645"/>
              <a:gd name="connsiteY14" fmla="*/ 717356 h 717356"/>
              <a:gd name="connsiteX15" fmla="*/ 1280095 w 1984645"/>
              <a:gd name="connsiteY15" fmla="*/ 717356 h 717356"/>
              <a:gd name="connsiteX16" fmla="*/ 1012168 w 1984645"/>
              <a:gd name="connsiteY16" fmla="*/ 717356 h 717356"/>
              <a:gd name="connsiteX17" fmla="*/ 783934 w 1984645"/>
              <a:gd name="connsiteY17" fmla="*/ 717356 h 717356"/>
              <a:gd name="connsiteX18" fmla="*/ 535853 w 1984645"/>
              <a:gd name="connsiteY18" fmla="*/ 717356 h 717356"/>
              <a:gd name="connsiteX19" fmla="*/ 248080 w 1984645"/>
              <a:gd name="connsiteY19" fmla="*/ 717356 h 717356"/>
              <a:gd name="connsiteX20" fmla="*/ 0 w 1984645"/>
              <a:gd name="connsiteY20" fmla="*/ 717356 h 717356"/>
              <a:gd name="connsiteX21" fmla="*/ 0 w 1984645"/>
              <a:gd name="connsiteY21" fmla="*/ 523669 h 717356"/>
              <a:gd name="connsiteX22" fmla="*/ 0 w 1984645"/>
              <a:gd name="connsiteY22" fmla="*/ 365850 h 717356"/>
              <a:gd name="connsiteX23" fmla="*/ 0 w 1984645"/>
              <a:gd name="connsiteY23" fmla="*/ 200859 h 717356"/>
              <a:gd name="connsiteX24" fmla="*/ 0 w 1984645"/>
              <a:gd name="connsiteY24" fmla="*/ 0 h 717356"/>
              <a:gd name="connsiteX0" fmla="*/ 0 w 1984645"/>
              <a:gd name="connsiteY0" fmla="*/ 0 h 717356"/>
              <a:gd name="connsiteX1" fmla="*/ 248080 w 1984645"/>
              <a:gd name="connsiteY1" fmla="*/ 0 h 717356"/>
              <a:gd name="connsiteX2" fmla="*/ 535853 w 1984645"/>
              <a:gd name="connsiteY2" fmla="*/ 0 h 717356"/>
              <a:gd name="connsiteX3" fmla="*/ 823627 w 1984645"/>
              <a:gd name="connsiteY3" fmla="*/ 0 h 717356"/>
              <a:gd name="connsiteX4" fmla="*/ 1071707 w 1984645"/>
              <a:gd name="connsiteY4" fmla="*/ 0 h 717356"/>
              <a:gd name="connsiteX5" fmla="*/ 1299941 w 1984645"/>
              <a:gd name="connsiteY5" fmla="*/ 0 h 717356"/>
              <a:gd name="connsiteX6" fmla="*/ 1587715 w 1984645"/>
              <a:gd name="connsiteY6" fmla="*/ 0 h 717356"/>
              <a:gd name="connsiteX7" fmla="*/ 1984645 w 1984645"/>
              <a:gd name="connsiteY7" fmla="*/ 0 h 717356"/>
              <a:gd name="connsiteX8" fmla="*/ 1984645 w 1984645"/>
              <a:gd name="connsiteY8" fmla="*/ 172165 h 717356"/>
              <a:gd name="connsiteX9" fmla="*/ 1984645 w 1984645"/>
              <a:gd name="connsiteY9" fmla="*/ 344330 h 717356"/>
              <a:gd name="connsiteX10" fmla="*/ 1984645 w 1984645"/>
              <a:gd name="connsiteY10" fmla="*/ 530842 h 717356"/>
              <a:gd name="connsiteX11" fmla="*/ 1984645 w 1984645"/>
              <a:gd name="connsiteY11" fmla="*/ 717356 h 717356"/>
              <a:gd name="connsiteX12" fmla="*/ 1736564 w 1984645"/>
              <a:gd name="connsiteY12" fmla="*/ 717356 h 717356"/>
              <a:gd name="connsiteX13" fmla="*/ 1448790 w 1984645"/>
              <a:gd name="connsiteY13" fmla="*/ 717356 h 717356"/>
              <a:gd name="connsiteX14" fmla="*/ 1161016 w 1984645"/>
              <a:gd name="connsiteY14" fmla="*/ 717356 h 717356"/>
              <a:gd name="connsiteX15" fmla="*/ 952629 w 1984645"/>
              <a:gd name="connsiteY15" fmla="*/ 717356 h 717356"/>
              <a:gd name="connsiteX16" fmla="*/ 764087 w 1984645"/>
              <a:gd name="connsiteY16" fmla="*/ 717356 h 717356"/>
              <a:gd name="connsiteX17" fmla="*/ 575546 w 1984645"/>
              <a:gd name="connsiteY17" fmla="*/ 717356 h 717356"/>
              <a:gd name="connsiteX18" fmla="*/ 327465 w 1984645"/>
              <a:gd name="connsiteY18" fmla="*/ 717356 h 717356"/>
              <a:gd name="connsiteX19" fmla="*/ 0 w 1984645"/>
              <a:gd name="connsiteY19" fmla="*/ 717356 h 717356"/>
              <a:gd name="connsiteX20" fmla="*/ 0 w 1984645"/>
              <a:gd name="connsiteY20" fmla="*/ 552363 h 717356"/>
              <a:gd name="connsiteX21" fmla="*/ 0 w 1984645"/>
              <a:gd name="connsiteY21" fmla="*/ 380198 h 717356"/>
              <a:gd name="connsiteX22" fmla="*/ 0 w 1984645"/>
              <a:gd name="connsiteY22" fmla="*/ 200859 h 717356"/>
              <a:gd name="connsiteX23" fmla="*/ 0 w 1984645"/>
              <a:gd name="connsiteY23" fmla="*/ 0 h 717356"/>
              <a:gd name="connsiteX0" fmla="*/ 0 w 1984645"/>
              <a:gd name="connsiteY0" fmla="*/ 0 h 717356"/>
              <a:gd name="connsiteX1" fmla="*/ 248080 w 1984645"/>
              <a:gd name="connsiteY1" fmla="*/ 0 h 717356"/>
              <a:gd name="connsiteX2" fmla="*/ 476314 w 1984645"/>
              <a:gd name="connsiteY2" fmla="*/ 0 h 717356"/>
              <a:gd name="connsiteX3" fmla="*/ 764087 w 1984645"/>
              <a:gd name="connsiteY3" fmla="*/ 0 h 717356"/>
              <a:gd name="connsiteX4" fmla="*/ 1012168 w 1984645"/>
              <a:gd name="connsiteY4" fmla="*/ 0 h 717356"/>
              <a:gd name="connsiteX5" fmla="*/ 1200710 w 1984645"/>
              <a:gd name="connsiteY5" fmla="*/ 0 h 717356"/>
              <a:gd name="connsiteX6" fmla="*/ 1448790 w 1984645"/>
              <a:gd name="connsiteY6" fmla="*/ 0 h 717356"/>
              <a:gd name="connsiteX7" fmla="*/ 1716717 w 1984645"/>
              <a:gd name="connsiteY7" fmla="*/ 0 h 717356"/>
              <a:gd name="connsiteX8" fmla="*/ 1984645 w 1984645"/>
              <a:gd name="connsiteY8" fmla="*/ 0 h 717356"/>
              <a:gd name="connsiteX9" fmla="*/ 1984645 w 1984645"/>
              <a:gd name="connsiteY9" fmla="*/ 164991 h 717356"/>
              <a:gd name="connsiteX10" fmla="*/ 1984645 w 1984645"/>
              <a:gd name="connsiteY10" fmla="*/ 344330 h 717356"/>
              <a:gd name="connsiteX11" fmla="*/ 1984645 w 1984645"/>
              <a:gd name="connsiteY11" fmla="*/ 538016 h 717356"/>
              <a:gd name="connsiteX12" fmla="*/ 1984645 w 1984645"/>
              <a:gd name="connsiteY12" fmla="*/ 717356 h 717356"/>
              <a:gd name="connsiteX13" fmla="*/ 1716717 w 1984645"/>
              <a:gd name="connsiteY13" fmla="*/ 717356 h 717356"/>
              <a:gd name="connsiteX14" fmla="*/ 1508330 w 1984645"/>
              <a:gd name="connsiteY14" fmla="*/ 717356 h 717356"/>
              <a:gd name="connsiteX15" fmla="*/ 1280095 w 1984645"/>
              <a:gd name="connsiteY15" fmla="*/ 717356 h 717356"/>
              <a:gd name="connsiteX16" fmla="*/ 1012168 w 1984645"/>
              <a:gd name="connsiteY16" fmla="*/ 717356 h 717356"/>
              <a:gd name="connsiteX17" fmla="*/ 783934 w 1984645"/>
              <a:gd name="connsiteY17" fmla="*/ 717356 h 717356"/>
              <a:gd name="connsiteX18" fmla="*/ 535853 w 1984645"/>
              <a:gd name="connsiteY18" fmla="*/ 717356 h 717356"/>
              <a:gd name="connsiteX19" fmla="*/ 248080 w 1984645"/>
              <a:gd name="connsiteY19" fmla="*/ 717356 h 717356"/>
              <a:gd name="connsiteX20" fmla="*/ 0 w 1984645"/>
              <a:gd name="connsiteY20" fmla="*/ 717356 h 717356"/>
              <a:gd name="connsiteX21" fmla="*/ 0 w 1984645"/>
              <a:gd name="connsiteY21" fmla="*/ 523669 h 717356"/>
              <a:gd name="connsiteX22" fmla="*/ 0 w 1984645"/>
              <a:gd name="connsiteY22" fmla="*/ 365850 h 717356"/>
              <a:gd name="connsiteX23" fmla="*/ 0 w 1984645"/>
              <a:gd name="connsiteY23" fmla="*/ 200859 h 717356"/>
              <a:gd name="connsiteX24" fmla="*/ 0 w 1984645"/>
              <a:gd name="connsiteY24" fmla="*/ 0 h 71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4645" h="717356" fill="none" extrusionOk="0">
                <a:moveTo>
                  <a:pt x="0" y="0"/>
                </a:moveTo>
                <a:cubicBezTo>
                  <a:pt x="120558" y="-5584"/>
                  <a:pt x="201419" y="35675"/>
                  <a:pt x="248080" y="0"/>
                </a:cubicBezTo>
                <a:cubicBezTo>
                  <a:pt x="333355" y="-17765"/>
                  <a:pt x="385270" y="433"/>
                  <a:pt x="476314" y="0"/>
                </a:cubicBezTo>
                <a:cubicBezTo>
                  <a:pt x="578310" y="-14609"/>
                  <a:pt x="641537" y="26158"/>
                  <a:pt x="764087" y="0"/>
                </a:cubicBezTo>
                <a:cubicBezTo>
                  <a:pt x="869280" y="-5856"/>
                  <a:pt x="888759" y="7922"/>
                  <a:pt x="1012168" y="0"/>
                </a:cubicBezTo>
                <a:cubicBezTo>
                  <a:pt x="1130410" y="-20013"/>
                  <a:pt x="1123106" y="4389"/>
                  <a:pt x="1200710" y="0"/>
                </a:cubicBezTo>
                <a:cubicBezTo>
                  <a:pt x="1294494" y="10212"/>
                  <a:pt x="1391131" y="21351"/>
                  <a:pt x="1448790" y="0"/>
                </a:cubicBezTo>
                <a:cubicBezTo>
                  <a:pt x="1489888" y="17206"/>
                  <a:pt x="1644258" y="12973"/>
                  <a:pt x="1716717" y="0"/>
                </a:cubicBezTo>
                <a:cubicBezTo>
                  <a:pt x="1830141" y="-10412"/>
                  <a:pt x="1876089" y="11232"/>
                  <a:pt x="1984645" y="0"/>
                </a:cubicBezTo>
                <a:cubicBezTo>
                  <a:pt x="2027529" y="34179"/>
                  <a:pt x="1974276" y="111693"/>
                  <a:pt x="1984645" y="164991"/>
                </a:cubicBezTo>
                <a:cubicBezTo>
                  <a:pt x="2019272" y="196919"/>
                  <a:pt x="1986103" y="299413"/>
                  <a:pt x="1984645" y="344330"/>
                </a:cubicBezTo>
                <a:cubicBezTo>
                  <a:pt x="2002165" y="377937"/>
                  <a:pt x="1958124" y="436328"/>
                  <a:pt x="1984645" y="538016"/>
                </a:cubicBezTo>
                <a:cubicBezTo>
                  <a:pt x="2004314" y="612173"/>
                  <a:pt x="1988922" y="642801"/>
                  <a:pt x="1984645" y="717356"/>
                </a:cubicBezTo>
                <a:cubicBezTo>
                  <a:pt x="1902187" y="743792"/>
                  <a:pt x="1811943" y="715312"/>
                  <a:pt x="1716717" y="717356"/>
                </a:cubicBezTo>
                <a:cubicBezTo>
                  <a:pt x="1603146" y="718295"/>
                  <a:pt x="1606104" y="707487"/>
                  <a:pt x="1508330" y="717356"/>
                </a:cubicBezTo>
                <a:cubicBezTo>
                  <a:pt x="1425416" y="714729"/>
                  <a:pt x="1381389" y="686141"/>
                  <a:pt x="1280095" y="717356"/>
                </a:cubicBezTo>
                <a:cubicBezTo>
                  <a:pt x="1159453" y="744804"/>
                  <a:pt x="1080853" y="728639"/>
                  <a:pt x="1012168" y="717356"/>
                </a:cubicBezTo>
                <a:cubicBezTo>
                  <a:pt x="963941" y="742141"/>
                  <a:pt x="841472" y="691312"/>
                  <a:pt x="783934" y="717356"/>
                </a:cubicBezTo>
                <a:cubicBezTo>
                  <a:pt x="747180" y="714548"/>
                  <a:pt x="578651" y="724256"/>
                  <a:pt x="535853" y="717356"/>
                </a:cubicBezTo>
                <a:cubicBezTo>
                  <a:pt x="460737" y="708787"/>
                  <a:pt x="366087" y="669396"/>
                  <a:pt x="248080" y="717356"/>
                </a:cubicBezTo>
                <a:cubicBezTo>
                  <a:pt x="111302" y="711167"/>
                  <a:pt x="42803" y="690610"/>
                  <a:pt x="0" y="717356"/>
                </a:cubicBezTo>
                <a:cubicBezTo>
                  <a:pt x="-8709" y="646141"/>
                  <a:pt x="11311" y="582125"/>
                  <a:pt x="0" y="523669"/>
                </a:cubicBezTo>
                <a:cubicBezTo>
                  <a:pt x="-22985" y="474721"/>
                  <a:pt x="2770" y="395084"/>
                  <a:pt x="0" y="365850"/>
                </a:cubicBezTo>
                <a:cubicBezTo>
                  <a:pt x="-5591" y="347904"/>
                  <a:pt x="-7139" y="240119"/>
                  <a:pt x="0" y="200859"/>
                </a:cubicBezTo>
                <a:cubicBezTo>
                  <a:pt x="6074" y="145393"/>
                  <a:pt x="40019" y="62898"/>
                  <a:pt x="0" y="0"/>
                </a:cubicBezTo>
                <a:close/>
              </a:path>
              <a:path w="1984645" h="717356" stroke="0" extrusionOk="0">
                <a:moveTo>
                  <a:pt x="0" y="0"/>
                </a:moveTo>
                <a:cubicBezTo>
                  <a:pt x="96048" y="-18698"/>
                  <a:pt x="210027" y="867"/>
                  <a:pt x="248080" y="0"/>
                </a:cubicBezTo>
                <a:cubicBezTo>
                  <a:pt x="318793" y="-8604"/>
                  <a:pt x="445202" y="-14212"/>
                  <a:pt x="535853" y="0"/>
                </a:cubicBezTo>
                <a:cubicBezTo>
                  <a:pt x="593509" y="-1325"/>
                  <a:pt x="751445" y="-4797"/>
                  <a:pt x="823627" y="0"/>
                </a:cubicBezTo>
                <a:cubicBezTo>
                  <a:pt x="862134" y="-26886"/>
                  <a:pt x="949688" y="20984"/>
                  <a:pt x="1071707" y="0"/>
                </a:cubicBezTo>
                <a:cubicBezTo>
                  <a:pt x="1172814" y="1874"/>
                  <a:pt x="1211347" y="3440"/>
                  <a:pt x="1299941" y="0"/>
                </a:cubicBezTo>
                <a:cubicBezTo>
                  <a:pt x="1392630" y="25239"/>
                  <a:pt x="1456481" y="53276"/>
                  <a:pt x="1587715" y="0"/>
                </a:cubicBezTo>
                <a:cubicBezTo>
                  <a:pt x="1666516" y="-51012"/>
                  <a:pt x="1766559" y="48773"/>
                  <a:pt x="1984645" y="0"/>
                </a:cubicBezTo>
                <a:cubicBezTo>
                  <a:pt x="1986635" y="49351"/>
                  <a:pt x="1957908" y="133446"/>
                  <a:pt x="1984645" y="172165"/>
                </a:cubicBezTo>
                <a:cubicBezTo>
                  <a:pt x="1997994" y="241718"/>
                  <a:pt x="1950704" y="278711"/>
                  <a:pt x="1984645" y="344330"/>
                </a:cubicBezTo>
                <a:cubicBezTo>
                  <a:pt x="2006932" y="419087"/>
                  <a:pt x="1999559" y="439302"/>
                  <a:pt x="1984645" y="530842"/>
                </a:cubicBezTo>
                <a:cubicBezTo>
                  <a:pt x="1983703" y="624891"/>
                  <a:pt x="1981149" y="685423"/>
                  <a:pt x="1984645" y="717356"/>
                </a:cubicBezTo>
                <a:cubicBezTo>
                  <a:pt x="1931513" y="722126"/>
                  <a:pt x="1823442" y="705397"/>
                  <a:pt x="1736564" y="717356"/>
                </a:cubicBezTo>
                <a:cubicBezTo>
                  <a:pt x="1664464" y="725685"/>
                  <a:pt x="1503389" y="721632"/>
                  <a:pt x="1448790" y="717356"/>
                </a:cubicBezTo>
                <a:cubicBezTo>
                  <a:pt x="1404561" y="720865"/>
                  <a:pt x="1272369" y="747873"/>
                  <a:pt x="1161016" y="717356"/>
                </a:cubicBezTo>
                <a:cubicBezTo>
                  <a:pt x="1042253" y="715952"/>
                  <a:pt x="1032225" y="710538"/>
                  <a:pt x="952629" y="717356"/>
                </a:cubicBezTo>
                <a:cubicBezTo>
                  <a:pt x="862898" y="733756"/>
                  <a:pt x="858642" y="705265"/>
                  <a:pt x="764087" y="717356"/>
                </a:cubicBezTo>
                <a:cubicBezTo>
                  <a:pt x="660142" y="738380"/>
                  <a:pt x="656784" y="683395"/>
                  <a:pt x="575546" y="717356"/>
                </a:cubicBezTo>
                <a:cubicBezTo>
                  <a:pt x="505168" y="692454"/>
                  <a:pt x="401057" y="724264"/>
                  <a:pt x="327465" y="717356"/>
                </a:cubicBezTo>
                <a:cubicBezTo>
                  <a:pt x="237110" y="778329"/>
                  <a:pt x="98594" y="724287"/>
                  <a:pt x="0" y="717356"/>
                </a:cubicBezTo>
                <a:cubicBezTo>
                  <a:pt x="-12921" y="639969"/>
                  <a:pt x="13266" y="591003"/>
                  <a:pt x="0" y="552363"/>
                </a:cubicBezTo>
                <a:cubicBezTo>
                  <a:pt x="4585" y="502877"/>
                  <a:pt x="-6584" y="461329"/>
                  <a:pt x="0" y="380198"/>
                </a:cubicBezTo>
                <a:cubicBezTo>
                  <a:pt x="-14517" y="312109"/>
                  <a:pt x="16962" y="285956"/>
                  <a:pt x="0" y="200859"/>
                </a:cubicBezTo>
                <a:cubicBezTo>
                  <a:pt x="-3802" y="104358"/>
                  <a:pt x="24590" y="56997"/>
                  <a:pt x="0" y="0"/>
                </a:cubicBezTo>
                <a:close/>
              </a:path>
              <a:path w="1984645" h="717356" fill="none" stroke="0" extrusionOk="0">
                <a:moveTo>
                  <a:pt x="0" y="0"/>
                </a:moveTo>
                <a:cubicBezTo>
                  <a:pt x="127364" y="-2872"/>
                  <a:pt x="164329" y="4952"/>
                  <a:pt x="248080" y="0"/>
                </a:cubicBezTo>
                <a:cubicBezTo>
                  <a:pt x="319500" y="993"/>
                  <a:pt x="412772" y="-1315"/>
                  <a:pt x="476314" y="0"/>
                </a:cubicBezTo>
                <a:cubicBezTo>
                  <a:pt x="567207" y="666"/>
                  <a:pt x="651744" y="-19639"/>
                  <a:pt x="764087" y="0"/>
                </a:cubicBezTo>
                <a:cubicBezTo>
                  <a:pt x="875536" y="-2018"/>
                  <a:pt x="888407" y="14410"/>
                  <a:pt x="1012168" y="0"/>
                </a:cubicBezTo>
                <a:cubicBezTo>
                  <a:pt x="1136920" y="-20391"/>
                  <a:pt x="1113215" y="-6893"/>
                  <a:pt x="1200710" y="0"/>
                </a:cubicBezTo>
                <a:cubicBezTo>
                  <a:pt x="1294401" y="-965"/>
                  <a:pt x="1390941" y="22340"/>
                  <a:pt x="1448790" y="0"/>
                </a:cubicBezTo>
                <a:cubicBezTo>
                  <a:pt x="1508595" y="-15982"/>
                  <a:pt x="1593200" y="71498"/>
                  <a:pt x="1716717" y="0"/>
                </a:cubicBezTo>
                <a:cubicBezTo>
                  <a:pt x="1842851" y="-19824"/>
                  <a:pt x="1850258" y="9187"/>
                  <a:pt x="1984645" y="0"/>
                </a:cubicBezTo>
                <a:cubicBezTo>
                  <a:pt x="2018313" y="22634"/>
                  <a:pt x="1964014" y="113974"/>
                  <a:pt x="1984645" y="164991"/>
                </a:cubicBezTo>
                <a:cubicBezTo>
                  <a:pt x="1999044" y="206827"/>
                  <a:pt x="1979058" y="275497"/>
                  <a:pt x="1984645" y="344330"/>
                </a:cubicBezTo>
                <a:cubicBezTo>
                  <a:pt x="1989625" y="388565"/>
                  <a:pt x="1972910" y="460372"/>
                  <a:pt x="1984645" y="538016"/>
                </a:cubicBezTo>
                <a:cubicBezTo>
                  <a:pt x="2002494" y="625662"/>
                  <a:pt x="1976543" y="627721"/>
                  <a:pt x="1984645" y="717356"/>
                </a:cubicBezTo>
                <a:cubicBezTo>
                  <a:pt x="1883320" y="730584"/>
                  <a:pt x="1818816" y="703976"/>
                  <a:pt x="1716717" y="717356"/>
                </a:cubicBezTo>
                <a:cubicBezTo>
                  <a:pt x="1600169" y="717490"/>
                  <a:pt x="1603416" y="709722"/>
                  <a:pt x="1508330" y="717356"/>
                </a:cubicBezTo>
                <a:cubicBezTo>
                  <a:pt x="1408856" y="737058"/>
                  <a:pt x="1376429" y="693208"/>
                  <a:pt x="1280095" y="717356"/>
                </a:cubicBezTo>
                <a:cubicBezTo>
                  <a:pt x="1183604" y="711540"/>
                  <a:pt x="1082015" y="706563"/>
                  <a:pt x="1012168" y="717356"/>
                </a:cubicBezTo>
                <a:cubicBezTo>
                  <a:pt x="954114" y="715974"/>
                  <a:pt x="832611" y="725485"/>
                  <a:pt x="783934" y="717356"/>
                </a:cubicBezTo>
                <a:cubicBezTo>
                  <a:pt x="736376" y="719207"/>
                  <a:pt x="576741" y="713435"/>
                  <a:pt x="535853" y="717356"/>
                </a:cubicBezTo>
                <a:cubicBezTo>
                  <a:pt x="500254" y="717216"/>
                  <a:pt x="364753" y="703150"/>
                  <a:pt x="248080" y="717356"/>
                </a:cubicBezTo>
                <a:cubicBezTo>
                  <a:pt x="137310" y="721061"/>
                  <a:pt x="45572" y="687532"/>
                  <a:pt x="0" y="717356"/>
                </a:cubicBezTo>
                <a:cubicBezTo>
                  <a:pt x="-33183" y="662264"/>
                  <a:pt x="21289" y="581509"/>
                  <a:pt x="0" y="523669"/>
                </a:cubicBezTo>
                <a:cubicBezTo>
                  <a:pt x="-36070" y="471331"/>
                  <a:pt x="-298" y="409529"/>
                  <a:pt x="0" y="365850"/>
                </a:cubicBezTo>
                <a:cubicBezTo>
                  <a:pt x="8309" y="342283"/>
                  <a:pt x="5994" y="261003"/>
                  <a:pt x="0" y="200859"/>
                </a:cubicBezTo>
                <a:cubicBezTo>
                  <a:pt x="-18442" y="137225"/>
                  <a:pt x="23487" y="67793"/>
                  <a:pt x="0" y="0"/>
                </a:cubicBezTo>
                <a:close/>
              </a:path>
              <a:path w="1984645" h="717356" fill="none" stroke="0" extrusionOk="0">
                <a:moveTo>
                  <a:pt x="0" y="0"/>
                </a:moveTo>
                <a:cubicBezTo>
                  <a:pt x="117277" y="4057"/>
                  <a:pt x="183092" y="29800"/>
                  <a:pt x="248080" y="0"/>
                </a:cubicBezTo>
                <a:cubicBezTo>
                  <a:pt x="327650" y="-8194"/>
                  <a:pt x="401872" y="-10372"/>
                  <a:pt x="476314" y="0"/>
                </a:cubicBezTo>
                <a:cubicBezTo>
                  <a:pt x="550691" y="-7715"/>
                  <a:pt x="647981" y="25145"/>
                  <a:pt x="764087" y="0"/>
                </a:cubicBezTo>
                <a:cubicBezTo>
                  <a:pt x="875286" y="-6720"/>
                  <a:pt x="888029" y="11986"/>
                  <a:pt x="1012168" y="0"/>
                </a:cubicBezTo>
                <a:cubicBezTo>
                  <a:pt x="1136589" y="-22547"/>
                  <a:pt x="1113538" y="-2962"/>
                  <a:pt x="1200710" y="0"/>
                </a:cubicBezTo>
                <a:cubicBezTo>
                  <a:pt x="1297732" y="3959"/>
                  <a:pt x="1387679" y="29302"/>
                  <a:pt x="1448790" y="0"/>
                </a:cubicBezTo>
                <a:cubicBezTo>
                  <a:pt x="1483079" y="-724"/>
                  <a:pt x="1630509" y="33721"/>
                  <a:pt x="1716717" y="0"/>
                </a:cubicBezTo>
                <a:cubicBezTo>
                  <a:pt x="1835134" y="-12912"/>
                  <a:pt x="1855361" y="10473"/>
                  <a:pt x="1984645" y="0"/>
                </a:cubicBezTo>
                <a:cubicBezTo>
                  <a:pt x="2016147" y="32787"/>
                  <a:pt x="1970444" y="102952"/>
                  <a:pt x="1984645" y="164991"/>
                </a:cubicBezTo>
                <a:cubicBezTo>
                  <a:pt x="2008609" y="213196"/>
                  <a:pt x="1992145" y="287018"/>
                  <a:pt x="1984645" y="344330"/>
                </a:cubicBezTo>
                <a:cubicBezTo>
                  <a:pt x="1993665" y="371098"/>
                  <a:pt x="1951745" y="446026"/>
                  <a:pt x="1984645" y="538016"/>
                </a:cubicBezTo>
                <a:cubicBezTo>
                  <a:pt x="1998381" y="618726"/>
                  <a:pt x="1983527" y="633616"/>
                  <a:pt x="1984645" y="717356"/>
                </a:cubicBezTo>
                <a:cubicBezTo>
                  <a:pt x="1882959" y="735635"/>
                  <a:pt x="1812663" y="709213"/>
                  <a:pt x="1716717" y="717356"/>
                </a:cubicBezTo>
                <a:cubicBezTo>
                  <a:pt x="1602102" y="717125"/>
                  <a:pt x="1604411" y="707554"/>
                  <a:pt x="1508330" y="717356"/>
                </a:cubicBezTo>
                <a:cubicBezTo>
                  <a:pt x="1423091" y="727244"/>
                  <a:pt x="1379342" y="695985"/>
                  <a:pt x="1280095" y="717356"/>
                </a:cubicBezTo>
                <a:cubicBezTo>
                  <a:pt x="1169934" y="732321"/>
                  <a:pt x="1090709" y="725535"/>
                  <a:pt x="1012168" y="717356"/>
                </a:cubicBezTo>
                <a:cubicBezTo>
                  <a:pt x="963270" y="726314"/>
                  <a:pt x="834320" y="712155"/>
                  <a:pt x="783934" y="717356"/>
                </a:cubicBezTo>
                <a:cubicBezTo>
                  <a:pt x="743853" y="713956"/>
                  <a:pt x="575585" y="715594"/>
                  <a:pt x="535853" y="717356"/>
                </a:cubicBezTo>
                <a:cubicBezTo>
                  <a:pt x="473781" y="720658"/>
                  <a:pt x="366610" y="687877"/>
                  <a:pt x="248080" y="717356"/>
                </a:cubicBezTo>
                <a:cubicBezTo>
                  <a:pt x="126168" y="716343"/>
                  <a:pt x="46950" y="696281"/>
                  <a:pt x="0" y="717356"/>
                </a:cubicBezTo>
                <a:cubicBezTo>
                  <a:pt x="-20652" y="651996"/>
                  <a:pt x="17981" y="575377"/>
                  <a:pt x="0" y="523669"/>
                </a:cubicBezTo>
                <a:cubicBezTo>
                  <a:pt x="-31242" y="474908"/>
                  <a:pt x="-2231" y="398965"/>
                  <a:pt x="0" y="365850"/>
                </a:cubicBezTo>
                <a:cubicBezTo>
                  <a:pt x="-2592" y="349196"/>
                  <a:pt x="-10590" y="245104"/>
                  <a:pt x="0" y="200859"/>
                </a:cubicBezTo>
                <a:cubicBezTo>
                  <a:pt x="-10161" y="130124"/>
                  <a:pt x="29655" y="70925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002696529">
                  <a:custGeom>
                    <a:avLst/>
                    <a:gdLst>
                      <a:gd name="connsiteX0" fmla="*/ 0 w 2381574"/>
                      <a:gd name="connsiteY0" fmla="*/ 0 h 860827"/>
                      <a:gd name="connsiteX1" fmla="*/ 297697 w 2381574"/>
                      <a:gd name="connsiteY1" fmla="*/ 0 h 860827"/>
                      <a:gd name="connsiteX2" fmla="*/ 571577 w 2381574"/>
                      <a:gd name="connsiteY2" fmla="*/ 0 h 860827"/>
                      <a:gd name="connsiteX3" fmla="*/ 916905 w 2381574"/>
                      <a:gd name="connsiteY3" fmla="*/ 0 h 860827"/>
                      <a:gd name="connsiteX4" fmla="*/ 1214602 w 2381574"/>
                      <a:gd name="connsiteY4" fmla="*/ 0 h 860827"/>
                      <a:gd name="connsiteX5" fmla="*/ 1440852 w 2381574"/>
                      <a:gd name="connsiteY5" fmla="*/ 0 h 860827"/>
                      <a:gd name="connsiteX6" fmla="*/ 1738549 w 2381574"/>
                      <a:gd name="connsiteY6" fmla="*/ 0 h 860827"/>
                      <a:gd name="connsiteX7" fmla="*/ 2060061 w 2381574"/>
                      <a:gd name="connsiteY7" fmla="*/ 0 h 860827"/>
                      <a:gd name="connsiteX8" fmla="*/ 2381574 w 2381574"/>
                      <a:gd name="connsiteY8" fmla="*/ 0 h 860827"/>
                      <a:gd name="connsiteX9" fmla="*/ 2381574 w 2381574"/>
                      <a:gd name="connsiteY9" fmla="*/ 197990 h 860827"/>
                      <a:gd name="connsiteX10" fmla="*/ 2381574 w 2381574"/>
                      <a:gd name="connsiteY10" fmla="*/ 413196 h 860827"/>
                      <a:gd name="connsiteX11" fmla="*/ 2381574 w 2381574"/>
                      <a:gd name="connsiteY11" fmla="*/ 645620 h 860827"/>
                      <a:gd name="connsiteX12" fmla="*/ 2381574 w 2381574"/>
                      <a:gd name="connsiteY12" fmla="*/ 860827 h 860827"/>
                      <a:gd name="connsiteX13" fmla="*/ 2060061 w 2381574"/>
                      <a:gd name="connsiteY13" fmla="*/ 860827 h 860827"/>
                      <a:gd name="connsiteX14" fmla="*/ 1809996 w 2381574"/>
                      <a:gd name="connsiteY14" fmla="*/ 860827 h 860827"/>
                      <a:gd name="connsiteX15" fmla="*/ 1536115 w 2381574"/>
                      <a:gd name="connsiteY15" fmla="*/ 860827 h 860827"/>
                      <a:gd name="connsiteX16" fmla="*/ 1214602 w 2381574"/>
                      <a:gd name="connsiteY16" fmla="*/ 860827 h 860827"/>
                      <a:gd name="connsiteX17" fmla="*/ 940721 w 2381574"/>
                      <a:gd name="connsiteY17" fmla="*/ 860827 h 860827"/>
                      <a:gd name="connsiteX18" fmla="*/ 643024 w 2381574"/>
                      <a:gd name="connsiteY18" fmla="*/ 860827 h 860827"/>
                      <a:gd name="connsiteX19" fmla="*/ 297697 w 2381574"/>
                      <a:gd name="connsiteY19" fmla="*/ 860827 h 860827"/>
                      <a:gd name="connsiteX20" fmla="*/ 0 w 2381574"/>
                      <a:gd name="connsiteY20" fmla="*/ 860827 h 860827"/>
                      <a:gd name="connsiteX21" fmla="*/ 0 w 2381574"/>
                      <a:gd name="connsiteY21" fmla="*/ 628403 h 860827"/>
                      <a:gd name="connsiteX22" fmla="*/ 0 w 2381574"/>
                      <a:gd name="connsiteY22" fmla="*/ 439021 h 860827"/>
                      <a:gd name="connsiteX23" fmla="*/ 0 w 2381574"/>
                      <a:gd name="connsiteY23" fmla="*/ 241031 h 860827"/>
                      <a:gd name="connsiteX24" fmla="*/ 0 w 2381574"/>
                      <a:gd name="connsiteY24" fmla="*/ 0 h 860827"/>
                      <a:gd name="connsiteX0" fmla="*/ 0 w 2381574"/>
                      <a:gd name="connsiteY0" fmla="*/ 0 h 860827"/>
                      <a:gd name="connsiteX1" fmla="*/ 297697 w 2381574"/>
                      <a:gd name="connsiteY1" fmla="*/ 0 h 860827"/>
                      <a:gd name="connsiteX2" fmla="*/ 643024 w 2381574"/>
                      <a:gd name="connsiteY2" fmla="*/ 0 h 860827"/>
                      <a:gd name="connsiteX3" fmla="*/ 988353 w 2381574"/>
                      <a:gd name="connsiteY3" fmla="*/ 0 h 860827"/>
                      <a:gd name="connsiteX4" fmla="*/ 1286049 w 2381574"/>
                      <a:gd name="connsiteY4" fmla="*/ 0 h 860827"/>
                      <a:gd name="connsiteX5" fmla="*/ 1559930 w 2381574"/>
                      <a:gd name="connsiteY5" fmla="*/ 0 h 860827"/>
                      <a:gd name="connsiteX6" fmla="*/ 1905259 w 2381574"/>
                      <a:gd name="connsiteY6" fmla="*/ 0 h 860827"/>
                      <a:gd name="connsiteX7" fmla="*/ 2381574 w 2381574"/>
                      <a:gd name="connsiteY7" fmla="*/ 0 h 860827"/>
                      <a:gd name="connsiteX8" fmla="*/ 2381574 w 2381574"/>
                      <a:gd name="connsiteY8" fmla="*/ 206598 h 860827"/>
                      <a:gd name="connsiteX9" fmla="*/ 2381574 w 2381574"/>
                      <a:gd name="connsiteY9" fmla="*/ 413196 h 860827"/>
                      <a:gd name="connsiteX10" fmla="*/ 2381574 w 2381574"/>
                      <a:gd name="connsiteY10" fmla="*/ 637011 h 860827"/>
                      <a:gd name="connsiteX11" fmla="*/ 2381574 w 2381574"/>
                      <a:gd name="connsiteY11" fmla="*/ 860827 h 860827"/>
                      <a:gd name="connsiteX12" fmla="*/ 2083877 w 2381574"/>
                      <a:gd name="connsiteY12" fmla="*/ 860827 h 860827"/>
                      <a:gd name="connsiteX13" fmla="*/ 1738549 w 2381574"/>
                      <a:gd name="connsiteY13" fmla="*/ 860827 h 860827"/>
                      <a:gd name="connsiteX14" fmla="*/ 1393220 w 2381574"/>
                      <a:gd name="connsiteY14" fmla="*/ 860827 h 860827"/>
                      <a:gd name="connsiteX15" fmla="*/ 1143155 w 2381574"/>
                      <a:gd name="connsiteY15" fmla="*/ 860827 h 860827"/>
                      <a:gd name="connsiteX16" fmla="*/ 916905 w 2381574"/>
                      <a:gd name="connsiteY16" fmla="*/ 860827 h 860827"/>
                      <a:gd name="connsiteX17" fmla="*/ 690656 w 2381574"/>
                      <a:gd name="connsiteY17" fmla="*/ 860827 h 860827"/>
                      <a:gd name="connsiteX18" fmla="*/ 392959 w 2381574"/>
                      <a:gd name="connsiteY18" fmla="*/ 860827 h 860827"/>
                      <a:gd name="connsiteX19" fmla="*/ 0 w 2381574"/>
                      <a:gd name="connsiteY19" fmla="*/ 860827 h 860827"/>
                      <a:gd name="connsiteX20" fmla="*/ 0 w 2381574"/>
                      <a:gd name="connsiteY20" fmla="*/ 662836 h 860827"/>
                      <a:gd name="connsiteX21" fmla="*/ 0 w 2381574"/>
                      <a:gd name="connsiteY21" fmla="*/ 456238 h 860827"/>
                      <a:gd name="connsiteX22" fmla="*/ 0 w 2381574"/>
                      <a:gd name="connsiteY22" fmla="*/ 241031 h 860827"/>
                      <a:gd name="connsiteX23" fmla="*/ 0 w 2381574"/>
                      <a:gd name="connsiteY23" fmla="*/ 0 h 860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2381574" h="860827" fill="none" extrusionOk="0">
                        <a:moveTo>
                          <a:pt x="0" y="0"/>
                        </a:moveTo>
                        <a:cubicBezTo>
                          <a:pt x="140828" y="-3032"/>
                          <a:pt x="229845" y="33206"/>
                          <a:pt x="297697" y="0"/>
                        </a:cubicBezTo>
                        <a:cubicBezTo>
                          <a:pt x="388849" y="-21551"/>
                          <a:pt x="465081" y="2475"/>
                          <a:pt x="571577" y="0"/>
                        </a:cubicBezTo>
                        <a:cubicBezTo>
                          <a:pt x="676371" y="-15395"/>
                          <a:pt x="772085" y="24852"/>
                          <a:pt x="916905" y="0"/>
                        </a:cubicBezTo>
                        <a:cubicBezTo>
                          <a:pt x="1048741" y="-5522"/>
                          <a:pt x="1066402" y="13296"/>
                          <a:pt x="1214602" y="0"/>
                        </a:cubicBezTo>
                        <a:cubicBezTo>
                          <a:pt x="1358372" y="-23048"/>
                          <a:pt x="1340798" y="1783"/>
                          <a:pt x="1440852" y="0"/>
                        </a:cubicBezTo>
                        <a:cubicBezTo>
                          <a:pt x="1547347" y="4880"/>
                          <a:pt x="1671539" y="21856"/>
                          <a:pt x="1738549" y="0"/>
                        </a:cubicBezTo>
                        <a:cubicBezTo>
                          <a:pt x="1789902" y="15154"/>
                          <a:pt x="1955468" y="19645"/>
                          <a:pt x="2060061" y="0"/>
                        </a:cubicBezTo>
                        <a:cubicBezTo>
                          <a:pt x="2197538" y="-18101"/>
                          <a:pt x="2238650" y="6813"/>
                          <a:pt x="2381574" y="0"/>
                        </a:cubicBezTo>
                        <a:cubicBezTo>
                          <a:pt x="2419631" y="45077"/>
                          <a:pt x="2363436" y="141160"/>
                          <a:pt x="2381574" y="197990"/>
                        </a:cubicBezTo>
                        <a:cubicBezTo>
                          <a:pt x="2411791" y="243546"/>
                          <a:pt x="2375749" y="351560"/>
                          <a:pt x="2381574" y="413196"/>
                        </a:cubicBezTo>
                        <a:cubicBezTo>
                          <a:pt x="2395936" y="466083"/>
                          <a:pt x="2353420" y="530644"/>
                          <a:pt x="2381574" y="645620"/>
                        </a:cubicBezTo>
                        <a:cubicBezTo>
                          <a:pt x="2404438" y="742002"/>
                          <a:pt x="2380438" y="766489"/>
                          <a:pt x="2381574" y="860827"/>
                        </a:cubicBezTo>
                        <a:cubicBezTo>
                          <a:pt x="2269053" y="872834"/>
                          <a:pt x="2185548" y="857727"/>
                          <a:pt x="2060061" y="860827"/>
                        </a:cubicBezTo>
                        <a:cubicBezTo>
                          <a:pt x="1923461" y="862189"/>
                          <a:pt x="1926891" y="850220"/>
                          <a:pt x="1809996" y="860827"/>
                        </a:cubicBezTo>
                        <a:cubicBezTo>
                          <a:pt x="1701083" y="864606"/>
                          <a:pt x="1654056" y="835617"/>
                          <a:pt x="1536115" y="860827"/>
                        </a:cubicBezTo>
                        <a:cubicBezTo>
                          <a:pt x="1407098" y="883493"/>
                          <a:pt x="1294121" y="869444"/>
                          <a:pt x="1214602" y="860827"/>
                        </a:cubicBezTo>
                        <a:cubicBezTo>
                          <a:pt x="1152896" y="883595"/>
                          <a:pt x="1009474" y="850411"/>
                          <a:pt x="940721" y="860827"/>
                        </a:cubicBezTo>
                        <a:cubicBezTo>
                          <a:pt x="880946" y="860114"/>
                          <a:pt x="700950" y="863270"/>
                          <a:pt x="643024" y="860827"/>
                        </a:cubicBezTo>
                        <a:cubicBezTo>
                          <a:pt x="563101" y="855928"/>
                          <a:pt x="443992" y="838717"/>
                          <a:pt x="297697" y="860827"/>
                        </a:cubicBezTo>
                        <a:cubicBezTo>
                          <a:pt x="142079" y="863408"/>
                          <a:pt x="59876" y="836417"/>
                          <a:pt x="0" y="860827"/>
                        </a:cubicBezTo>
                        <a:cubicBezTo>
                          <a:pt x="-21736" y="784998"/>
                          <a:pt x="15174" y="698714"/>
                          <a:pt x="0" y="628403"/>
                        </a:cubicBezTo>
                        <a:cubicBezTo>
                          <a:pt x="-27360" y="568536"/>
                          <a:pt x="4592" y="477829"/>
                          <a:pt x="0" y="439021"/>
                        </a:cubicBezTo>
                        <a:cubicBezTo>
                          <a:pt x="-7134" y="406447"/>
                          <a:pt x="-6723" y="290223"/>
                          <a:pt x="0" y="241031"/>
                        </a:cubicBezTo>
                        <a:cubicBezTo>
                          <a:pt x="5125" y="176148"/>
                          <a:pt x="41686" y="81266"/>
                          <a:pt x="0" y="0"/>
                        </a:cubicBezTo>
                        <a:close/>
                      </a:path>
                      <a:path w="2381574" h="860827" stroke="0" extrusionOk="0">
                        <a:moveTo>
                          <a:pt x="0" y="0"/>
                        </a:moveTo>
                        <a:cubicBezTo>
                          <a:pt x="113358" y="-17828"/>
                          <a:pt x="239725" y="4138"/>
                          <a:pt x="297697" y="0"/>
                        </a:cubicBezTo>
                        <a:cubicBezTo>
                          <a:pt x="372280" y="-8138"/>
                          <a:pt x="544055" y="-1999"/>
                          <a:pt x="643024" y="0"/>
                        </a:cubicBezTo>
                        <a:cubicBezTo>
                          <a:pt x="728949" y="-12845"/>
                          <a:pt x="906478" y="-1831"/>
                          <a:pt x="988353" y="0"/>
                        </a:cubicBezTo>
                        <a:cubicBezTo>
                          <a:pt x="1054928" y="-11698"/>
                          <a:pt x="1146405" y="20406"/>
                          <a:pt x="1286049" y="0"/>
                        </a:cubicBezTo>
                        <a:cubicBezTo>
                          <a:pt x="1403008" y="-307"/>
                          <a:pt x="1458921" y="2929"/>
                          <a:pt x="1559930" y="0"/>
                        </a:cubicBezTo>
                        <a:cubicBezTo>
                          <a:pt x="1669722" y="26379"/>
                          <a:pt x="1759730" y="43703"/>
                          <a:pt x="1905259" y="0"/>
                        </a:cubicBezTo>
                        <a:cubicBezTo>
                          <a:pt x="2018229" y="-42508"/>
                          <a:pt x="2135425" y="43550"/>
                          <a:pt x="2381574" y="0"/>
                        </a:cubicBezTo>
                        <a:cubicBezTo>
                          <a:pt x="2393199" y="56118"/>
                          <a:pt x="2359079" y="147169"/>
                          <a:pt x="2381574" y="206598"/>
                        </a:cubicBezTo>
                        <a:cubicBezTo>
                          <a:pt x="2395294" y="283369"/>
                          <a:pt x="2349548" y="335606"/>
                          <a:pt x="2381574" y="413196"/>
                        </a:cubicBezTo>
                        <a:cubicBezTo>
                          <a:pt x="2407151" y="500887"/>
                          <a:pt x="2391986" y="529752"/>
                          <a:pt x="2381574" y="637011"/>
                        </a:cubicBezTo>
                        <a:cubicBezTo>
                          <a:pt x="2381819" y="744829"/>
                          <a:pt x="2377784" y="820627"/>
                          <a:pt x="2381574" y="860827"/>
                        </a:cubicBezTo>
                        <a:cubicBezTo>
                          <a:pt x="2303559" y="873389"/>
                          <a:pt x="2168180" y="840736"/>
                          <a:pt x="2083877" y="860827"/>
                        </a:cubicBezTo>
                        <a:cubicBezTo>
                          <a:pt x="2003356" y="876584"/>
                          <a:pt x="1818181" y="859429"/>
                          <a:pt x="1738549" y="860827"/>
                        </a:cubicBezTo>
                        <a:cubicBezTo>
                          <a:pt x="1681227" y="865129"/>
                          <a:pt x="1538599" y="865893"/>
                          <a:pt x="1393220" y="860827"/>
                        </a:cubicBezTo>
                        <a:cubicBezTo>
                          <a:pt x="1249099" y="860247"/>
                          <a:pt x="1238959" y="850693"/>
                          <a:pt x="1143155" y="860827"/>
                        </a:cubicBezTo>
                        <a:cubicBezTo>
                          <a:pt x="1043390" y="876574"/>
                          <a:pt x="1029506" y="842797"/>
                          <a:pt x="916905" y="860827"/>
                        </a:cubicBezTo>
                        <a:cubicBezTo>
                          <a:pt x="793718" y="885284"/>
                          <a:pt x="780422" y="830080"/>
                          <a:pt x="690656" y="860827"/>
                        </a:cubicBezTo>
                        <a:cubicBezTo>
                          <a:pt x="607898" y="853473"/>
                          <a:pt x="485368" y="852478"/>
                          <a:pt x="392959" y="860827"/>
                        </a:cubicBezTo>
                        <a:cubicBezTo>
                          <a:pt x="290242" y="910895"/>
                          <a:pt x="152698" y="855935"/>
                          <a:pt x="0" y="860827"/>
                        </a:cubicBezTo>
                        <a:cubicBezTo>
                          <a:pt x="-16993" y="771718"/>
                          <a:pt x="11819" y="712628"/>
                          <a:pt x="0" y="662836"/>
                        </a:cubicBezTo>
                        <a:cubicBezTo>
                          <a:pt x="3601" y="604182"/>
                          <a:pt x="-1194" y="552538"/>
                          <a:pt x="0" y="456238"/>
                        </a:cubicBezTo>
                        <a:cubicBezTo>
                          <a:pt x="-16418" y="371784"/>
                          <a:pt x="23607" y="336669"/>
                          <a:pt x="0" y="241031"/>
                        </a:cubicBezTo>
                        <a:cubicBezTo>
                          <a:pt x="-16606" y="140257"/>
                          <a:pt x="25073" y="72296"/>
                          <a:pt x="0" y="0"/>
                        </a:cubicBezTo>
                        <a:close/>
                      </a:path>
                      <a:path w="2381574" h="860827" fill="none" stroke="0" extrusionOk="0">
                        <a:moveTo>
                          <a:pt x="0" y="0"/>
                        </a:moveTo>
                        <a:cubicBezTo>
                          <a:pt x="137764" y="7366"/>
                          <a:pt x="212829" y="22463"/>
                          <a:pt x="297697" y="0"/>
                        </a:cubicBezTo>
                        <a:cubicBezTo>
                          <a:pt x="388369" y="1698"/>
                          <a:pt x="492519" y="3575"/>
                          <a:pt x="571577" y="0"/>
                        </a:cubicBezTo>
                        <a:cubicBezTo>
                          <a:pt x="647965" y="-8037"/>
                          <a:pt x="788085" y="12523"/>
                          <a:pt x="916905" y="0"/>
                        </a:cubicBezTo>
                        <a:cubicBezTo>
                          <a:pt x="1057328" y="-8339"/>
                          <a:pt x="1065603" y="21489"/>
                          <a:pt x="1214602" y="0"/>
                        </a:cubicBezTo>
                        <a:cubicBezTo>
                          <a:pt x="1366656" y="-23295"/>
                          <a:pt x="1334604" y="-4364"/>
                          <a:pt x="1440852" y="0"/>
                        </a:cubicBezTo>
                        <a:cubicBezTo>
                          <a:pt x="1545998" y="-990"/>
                          <a:pt x="1674979" y="16653"/>
                          <a:pt x="1738549" y="0"/>
                        </a:cubicBezTo>
                        <a:cubicBezTo>
                          <a:pt x="1797162" y="-17277"/>
                          <a:pt x="1921196" y="45559"/>
                          <a:pt x="2060061" y="0"/>
                        </a:cubicBezTo>
                        <a:cubicBezTo>
                          <a:pt x="2210288" y="-21934"/>
                          <a:pt x="2220790" y="8874"/>
                          <a:pt x="2381574" y="0"/>
                        </a:cubicBezTo>
                        <a:cubicBezTo>
                          <a:pt x="2410612" y="40979"/>
                          <a:pt x="2358429" y="135642"/>
                          <a:pt x="2381574" y="197990"/>
                        </a:cubicBezTo>
                        <a:cubicBezTo>
                          <a:pt x="2404719" y="254244"/>
                          <a:pt x="2389773" y="341012"/>
                          <a:pt x="2381574" y="413196"/>
                        </a:cubicBezTo>
                        <a:cubicBezTo>
                          <a:pt x="2387176" y="461277"/>
                          <a:pt x="2356772" y="543232"/>
                          <a:pt x="2381574" y="645620"/>
                        </a:cubicBezTo>
                        <a:cubicBezTo>
                          <a:pt x="2401388" y="749252"/>
                          <a:pt x="2372715" y="751807"/>
                          <a:pt x="2381574" y="860827"/>
                        </a:cubicBezTo>
                        <a:cubicBezTo>
                          <a:pt x="2254594" y="870821"/>
                          <a:pt x="2187304" y="848629"/>
                          <a:pt x="2060061" y="860827"/>
                        </a:cubicBezTo>
                        <a:cubicBezTo>
                          <a:pt x="1918914" y="862863"/>
                          <a:pt x="1925323" y="850698"/>
                          <a:pt x="1809996" y="860827"/>
                        </a:cubicBezTo>
                        <a:cubicBezTo>
                          <a:pt x="1698774" y="876522"/>
                          <a:pt x="1657131" y="845210"/>
                          <a:pt x="1536115" y="860827"/>
                        </a:cubicBezTo>
                        <a:cubicBezTo>
                          <a:pt x="1410902" y="857887"/>
                          <a:pt x="1288827" y="855720"/>
                          <a:pt x="1214602" y="860827"/>
                        </a:cubicBezTo>
                        <a:cubicBezTo>
                          <a:pt x="1145396" y="857920"/>
                          <a:pt x="991770" y="868892"/>
                          <a:pt x="940721" y="860827"/>
                        </a:cubicBezTo>
                        <a:cubicBezTo>
                          <a:pt x="878722" y="859704"/>
                          <a:pt x="691630" y="850520"/>
                          <a:pt x="643024" y="860827"/>
                        </a:cubicBezTo>
                        <a:cubicBezTo>
                          <a:pt x="588961" y="880931"/>
                          <a:pt x="438523" y="826618"/>
                          <a:pt x="297697" y="860827"/>
                        </a:cubicBezTo>
                        <a:cubicBezTo>
                          <a:pt x="167281" y="865773"/>
                          <a:pt x="56888" y="837004"/>
                          <a:pt x="0" y="860827"/>
                        </a:cubicBezTo>
                        <a:cubicBezTo>
                          <a:pt x="-45804" y="786620"/>
                          <a:pt x="35766" y="685975"/>
                          <a:pt x="0" y="628403"/>
                        </a:cubicBezTo>
                        <a:cubicBezTo>
                          <a:pt x="-37887" y="558786"/>
                          <a:pt x="4002" y="487525"/>
                          <a:pt x="0" y="439021"/>
                        </a:cubicBezTo>
                        <a:cubicBezTo>
                          <a:pt x="-2565" y="407151"/>
                          <a:pt x="-11777" y="309362"/>
                          <a:pt x="0" y="241031"/>
                        </a:cubicBezTo>
                        <a:cubicBezTo>
                          <a:pt x="-18063" y="163450"/>
                          <a:pt x="22830" y="941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6" name="Picture 3" descr="Logotipo&#10;&#10;Descripción generada automáticamente">
            <a:extLst>
              <a:ext uri="{FF2B5EF4-FFF2-40B4-BE49-F238E27FC236}">
                <a16:creationId xmlns:a16="http://schemas.microsoft.com/office/drawing/2014/main" id="{03214421-9602-0B68-29DB-3A8294CE4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71" y="1421610"/>
            <a:ext cx="3151250" cy="1989341"/>
          </a:xfrm>
          <a:prstGeom prst="rect">
            <a:avLst/>
          </a:prstGeom>
        </p:spPr>
      </p:pic>
      <p:pic>
        <p:nvPicPr>
          <p:cNvPr id="7" name="Picture 60">
            <a:extLst>
              <a:ext uri="{FF2B5EF4-FFF2-40B4-BE49-F238E27FC236}">
                <a16:creationId xmlns:a16="http://schemas.microsoft.com/office/drawing/2014/main" id="{39F45808-6450-E5FA-3360-FD8219E93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8073" y="6363591"/>
            <a:ext cx="473927" cy="487006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58B1E0-D740-35C8-54F2-F0E6F3ECE5F6}"/>
              </a:ext>
            </a:extLst>
          </p:cNvPr>
          <p:cNvSpPr/>
          <p:nvPr/>
        </p:nvSpPr>
        <p:spPr>
          <a:xfrm>
            <a:off x="325914" y="2846832"/>
            <a:ext cx="3914549" cy="3570083"/>
          </a:xfrm>
          <a:custGeom>
            <a:avLst/>
            <a:gdLst>
              <a:gd name="connsiteX0" fmla="*/ 0 w 3914549"/>
              <a:gd name="connsiteY0" fmla="*/ 0 h 3570083"/>
              <a:gd name="connsiteX1" fmla="*/ 3914549 w 3914549"/>
              <a:gd name="connsiteY1" fmla="*/ 0 h 3570083"/>
              <a:gd name="connsiteX2" fmla="*/ 3914549 w 3914549"/>
              <a:gd name="connsiteY2" fmla="*/ 3570083 h 3570083"/>
              <a:gd name="connsiteX3" fmla="*/ 0 w 3914549"/>
              <a:gd name="connsiteY3" fmla="*/ 3570083 h 3570083"/>
              <a:gd name="connsiteX4" fmla="*/ 0 w 3914549"/>
              <a:gd name="connsiteY4" fmla="*/ 0 h 357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4549" h="3570083" fill="none" extrusionOk="0">
                <a:moveTo>
                  <a:pt x="0" y="0"/>
                </a:moveTo>
                <a:cubicBezTo>
                  <a:pt x="561356" y="55597"/>
                  <a:pt x="3031909" y="-33149"/>
                  <a:pt x="3914549" y="0"/>
                </a:cubicBezTo>
                <a:cubicBezTo>
                  <a:pt x="3748985" y="1688296"/>
                  <a:pt x="3857891" y="2538761"/>
                  <a:pt x="3914549" y="3570083"/>
                </a:cubicBezTo>
                <a:cubicBezTo>
                  <a:pt x="2782691" y="3571271"/>
                  <a:pt x="1640826" y="3708084"/>
                  <a:pt x="0" y="3570083"/>
                </a:cubicBezTo>
                <a:cubicBezTo>
                  <a:pt x="-142209" y="2632301"/>
                  <a:pt x="153308" y="1493258"/>
                  <a:pt x="0" y="0"/>
                </a:cubicBezTo>
                <a:close/>
              </a:path>
              <a:path w="3914549" h="3570083" stroke="0" extrusionOk="0">
                <a:moveTo>
                  <a:pt x="0" y="0"/>
                </a:moveTo>
                <a:cubicBezTo>
                  <a:pt x="719741" y="120856"/>
                  <a:pt x="2079426" y="114326"/>
                  <a:pt x="3914549" y="0"/>
                </a:cubicBezTo>
                <a:cubicBezTo>
                  <a:pt x="3895400" y="1322460"/>
                  <a:pt x="3989381" y="2718756"/>
                  <a:pt x="3914549" y="3570083"/>
                </a:cubicBezTo>
                <a:cubicBezTo>
                  <a:pt x="2813264" y="3416696"/>
                  <a:pt x="940726" y="3443948"/>
                  <a:pt x="0" y="3570083"/>
                </a:cubicBezTo>
                <a:cubicBezTo>
                  <a:pt x="-7097" y="1861830"/>
                  <a:pt x="-37026" y="71320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090765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AC0C6-4066-F26A-2AA1-9C3949208FCE}"/>
              </a:ext>
            </a:extLst>
          </p:cNvPr>
          <p:cNvSpPr txBox="1"/>
          <p:nvPr/>
        </p:nvSpPr>
        <p:spPr>
          <a:xfrm>
            <a:off x="394604" y="3046385"/>
            <a:ext cx="3845858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ES" sz="1667" b="1">
                <a:solidFill>
                  <a:srgbClr val="0096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Comandos de movimientos en Miro</a:t>
            </a:r>
            <a:endParaRPr lang="en-US" sz="1667" b="1">
              <a:solidFill>
                <a:srgbClr val="0096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693DD4-E555-507A-08F7-9E09DC78AA62}"/>
              </a:ext>
            </a:extLst>
          </p:cNvPr>
          <p:cNvSpPr txBox="1"/>
          <p:nvPr/>
        </p:nvSpPr>
        <p:spPr>
          <a:xfrm>
            <a:off x="490962" y="3410951"/>
            <a:ext cx="3555760" cy="265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67" b="1">
                <a:ea typeface="+mn-lt"/>
                <a:cs typeface="+mn-lt"/>
              </a:rPr>
              <a:t>-Mover la presentación =&gt;</a:t>
            </a:r>
            <a:r>
              <a:rPr lang="es-CO" sz="1667">
                <a:ea typeface="+mn-lt"/>
                <a:cs typeface="+mn-lt"/>
              </a:rPr>
              <a:t> clic derecho sostenido</a:t>
            </a:r>
            <a:endParaRPr lang="en-US" sz="1667">
              <a:ea typeface="+mn-lt"/>
              <a:cs typeface="+mn-lt"/>
            </a:endParaRPr>
          </a:p>
          <a:p>
            <a:r>
              <a:rPr lang="es-CO" sz="1667" b="1">
                <a:ea typeface="+mn-lt"/>
                <a:cs typeface="+mn-lt"/>
              </a:rPr>
              <a:t>-Seleccionar un objeto =&gt;</a:t>
            </a:r>
            <a:r>
              <a:rPr lang="es-CO" sz="1667">
                <a:ea typeface="+mn-lt"/>
                <a:cs typeface="+mn-lt"/>
              </a:rPr>
              <a:t> clic izquierdo </a:t>
            </a:r>
            <a:endParaRPr lang="en-US" sz="1667">
              <a:ea typeface="+mn-lt"/>
              <a:cs typeface="+mn-lt"/>
            </a:endParaRPr>
          </a:p>
          <a:p>
            <a:r>
              <a:rPr lang="es-CO" sz="1667" b="1">
                <a:ea typeface="+mn-lt"/>
                <a:cs typeface="+mn-lt"/>
              </a:rPr>
              <a:t>-Acercar la pantalla =&gt;</a:t>
            </a:r>
            <a:r>
              <a:rPr lang="es-CO" sz="1667">
                <a:ea typeface="+mn-lt"/>
                <a:cs typeface="+mn-lt"/>
              </a:rPr>
              <a:t> Con el botón de con el símbolo de más </a:t>
            </a:r>
            <a:r>
              <a:rPr lang="es-CO" sz="1667" b="1">
                <a:ea typeface="+mn-lt"/>
                <a:cs typeface="+mn-lt"/>
              </a:rPr>
              <a:t>"+"</a:t>
            </a:r>
            <a:r>
              <a:rPr lang="es-CO" sz="1667">
                <a:ea typeface="+mn-lt"/>
                <a:cs typeface="+mn-lt"/>
              </a:rPr>
              <a:t> ubicado abajo a la derecha </a:t>
            </a:r>
            <a:endParaRPr lang="en-US" sz="1667">
              <a:ea typeface="+mn-lt"/>
              <a:cs typeface="+mn-lt"/>
            </a:endParaRPr>
          </a:p>
          <a:p>
            <a:r>
              <a:rPr lang="es-CO" sz="1667" b="1">
                <a:ea typeface="+mn-lt"/>
                <a:cs typeface="+mn-lt"/>
              </a:rPr>
              <a:t>-Alejar la pantalla =&gt;</a:t>
            </a:r>
            <a:r>
              <a:rPr lang="es-CO" sz="1667">
                <a:ea typeface="+mn-lt"/>
                <a:cs typeface="+mn-lt"/>
              </a:rPr>
              <a:t> Con el botón de símbolo de menos </a:t>
            </a:r>
            <a:r>
              <a:rPr lang="es-CO" sz="1667" b="1">
                <a:ea typeface="+mn-lt"/>
                <a:cs typeface="+mn-lt"/>
              </a:rPr>
              <a:t>"-"</a:t>
            </a:r>
            <a:r>
              <a:rPr lang="es-CO" sz="1667">
                <a:ea typeface="+mn-lt"/>
                <a:cs typeface="+mn-lt"/>
              </a:rPr>
              <a:t> ubicado abajo a la derecha </a:t>
            </a:r>
            <a:endParaRPr lang="en-US" sz="1167">
              <a:cs typeface="Arial"/>
            </a:endParaRPr>
          </a:p>
        </p:txBody>
      </p:sp>
      <p:sp>
        <p:nvSpPr>
          <p:cNvPr id="12" name="Google Shape;390;p25">
            <a:extLst>
              <a:ext uri="{FF2B5EF4-FFF2-40B4-BE49-F238E27FC236}">
                <a16:creationId xmlns:a16="http://schemas.microsoft.com/office/drawing/2014/main" id="{A37A874C-080F-1316-DFB1-5E8C5A79D198}"/>
              </a:ext>
            </a:extLst>
          </p:cNvPr>
          <p:cNvSpPr txBox="1"/>
          <p:nvPr/>
        </p:nvSpPr>
        <p:spPr>
          <a:xfrm>
            <a:off x="4621602" y="934437"/>
            <a:ext cx="5411517" cy="97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spAutoFit/>
          </a:bodyPr>
          <a:lstStyle/>
          <a:p>
            <a:pPr marL="285739" indent="-285739" algn="just">
              <a:buAutoNum type="arabicPeriod"/>
            </a:pPr>
            <a:r>
              <a:rPr lang="es-CO" sz="1333" dirty="0">
                <a:latin typeface="Arial (Headings)"/>
              </a:rPr>
              <a:t>Ingresar a la siguiente URL: https://miro.com/es/</a:t>
            </a:r>
          </a:p>
          <a:p>
            <a:pPr marL="285739" indent="-285739" algn="just">
              <a:buAutoNum type="arabicPeriod"/>
            </a:pPr>
            <a:r>
              <a:rPr lang="es-CO" sz="1333" dirty="0">
                <a:latin typeface="Arial (Headings)"/>
              </a:rPr>
              <a:t>Cuando se escriba el código que llega al correo, Miro solicitara unas preguntas se cerrara la pestaña en ese punto.  </a:t>
            </a:r>
          </a:p>
          <a:p>
            <a:pPr algn="just"/>
            <a:endParaRPr lang="es-CO" sz="1333" dirty="0">
              <a:latin typeface="Arial (Headings)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6E56A9-047A-4ADA-BAFF-B26CA4F98B95}"/>
              </a:ext>
            </a:extLst>
          </p:cNvPr>
          <p:cNvSpPr txBox="1"/>
          <p:nvPr/>
        </p:nvSpPr>
        <p:spPr>
          <a:xfrm>
            <a:off x="4658609" y="270257"/>
            <a:ext cx="620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Se pueden utilizar herramientas Online para llevar sesiones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a continuación se deja un ejemplo</a:t>
            </a:r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D1FB302-0099-40E7-839F-0D134DA01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E1AB3AC-1303-4538-8A85-5899CDC08E1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8A70150-30E2-4B74-8BF1-3E987F75C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608" y="1957142"/>
            <a:ext cx="7207477" cy="38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0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D46C9C-EA14-68D3-8E8F-293C00B46814}"/>
              </a:ext>
            </a:extLst>
          </p:cNvPr>
          <p:cNvSpPr/>
          <p:nvPr/>
        </p:nvSpPr>
        <p:spPr>
          <a:xfrm>
            <a:off x="0" y="0"/>
            <a:ext cx="4458793" cy="6858000"/>
          </a:xfrm>
          <a:prstGeom prst="rect">
            <a:avLst/>
          </a:prstGeom>
          <a:solidFill>
            <a:srgbClr val="6942EA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12C78-4BE2-4CFD-A889-BE4522FAB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24" y="2809038"/>
            <a:ext cx="2423609" cy="727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88565-DEB6-487F-8DA8-3668F14CAB9E}"/>
              </a:ext>
            </a:extLst>
          </p:cNvPr>
          <p:cNvSpPr txBox="1"/>
          <p:nvPr/>
        </p:nvSpPr>
        <p:spPr>
          <a:xfrm>
            <a:off x="127197" y="5317005"/>
            <a:ext cx="4063653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  <a:r>
              <a:rPr lang="en-US" sz="1333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</a:t>
            </a:r>
            <a:r>
              <a:rPr lang="en-US" sz="1333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Minutos</a:t>
            </a:r>
            <a:endParaRPr lang="en-US" sz="1333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Salida</a:t>
            </a:r>
            <a:r>
              <a:rPr lang="en-US"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333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1333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lang="en-US"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333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ED90D-E544-4A60-9F56-7805973D4534}"/>
              </a:ext>
            </a:extLst>
          </p:cNvPr>
          <p:cNvSpPr txBox="1"/>
          <p:nvPr/>
        </p:nvSpPr>
        <p:spPr>
          <a:xfrm>
            <a:off x="5346068" y="3001016"/>
            <a:ext cx="1760272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rgbClr val="0096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  <a:r>
              <a:rPr lang="en-US" sz="1333" b="1">
                <a:solidFill>
                  <a:srgbClr val="0096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 min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3D4C06-EF18-4364-A97D-B74EF28F7F33}"/>
              </a:ext>
            </a:extLst>
          </p:cNvPr>
          <p:cNvGrpSpPr/>
          <p:nvPr/>
        </p:nvGrpSpPr>
        <p:grpSpPr>
          <a:xfrm>
            <a:off x="4953000" y="888695"/>
            <a:ext cx="6968058" cy="1682308"/>
            <a:chOff x="6127793" y="3195521"/>
            <a:chExt cx="8361670" cy="11527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BA10A8-4021-4F58-8357-6A0FB5BC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7793" y="3195521"/>
              <a:ext cx="4216805" cy="115275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058FA7-513D-476B-8545-055FEDB20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2658" y="3195521"/>
              <a:ext cx="4216805" cy="115275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E55D73-0A56-4296-88ED-C5DD0E664FB3}"/>
              </a:ext>
            </a:extLst>
          </p:cNvPr>
          <p:cNvSpPr txBox="1"/>
          <p:nvPr/>
        </p:nvSpPr>
        <p:spPr>
          <a:xfrm>
            <a:off x="5043845" y="1414329"/>
            <a:ext cx="921364" cy="47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917" err="1">
                <a:latin typeface="Arial" panose="020B0604020202020204" pitchFamily="34" charset="0"/>
                <a:cs typeface="Arial" panose="020B0604020202020204" pitchFamily="34" charset="0"/>
              </a:rPr>
              <a:t>Generar</a:t>
            </a:r>
            <a:r>
              <a:rPr lang="en-US" sz="917">
                <a:latin typeface="Arial" panose="020B0604020202020204" pitchFamily="34" charset="0"/>
                <a:cs typeface="Arial" panose="020B0604020202020204" pitchFamily="34" charset="0"/>
              </a:rPr>
              <a:t> gran </a:t>
            </a:r>
            <a:r>
              <a:rPr lang="en-US" sz="917" err="1">
                <a:latin typeface="Arial" panose="020B0604020202020204" pitchFamily="34" charset="0"/>
                <a:cs typeface="Arial" panose="020B0604020202020204" pitchFamily="34" charset="0"/>
              </a:rPr>
              <a:t>cantidad</a:t>
            </a:r>
            <a:r>
              <a:rPr lang="en-US" sz="917">
                <a:latin typeface="Arial" panose="020B0604020202020204" pitchFamily="34" charset="0"/>
                <a:cs typeface="Arial" panose="020B0604020202020204" pitchFamily="34" charset="0"/>
              </a:rPr>
              <a:t> de ideas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B357B0-ECFE-47EC-AB11-B8EF91E90B80}"/>
              </a:ext>
            </a:extLst>
          </p:cNvPr>
          <p:cNvSpPr txBox="1"/>
          <p:nvPr/>
        </p:nvSpPr>
        <p:spPr>
          <a:xfrm>
            <a:off x="4953000" y="1128790"/>
            <a:ext cx="789990" cy="20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833" b="1">
                <a:latin typeface="Arial" panose="020B0604020202020204" pitchFamily="34" charset="0"/>
                <a:cs typeface="Arial" panose="020B0604020202020204" pitchFamily="34" charset="0"/>
              </a:rPr>
              <a:t>Ideas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F60446-7189-4E58-8F1F-84DFBF8B398D}"/>
              </a:ext>
            </a:extLst>
          </p:cNvPr>
          <p:cNvSpPr txBox="1"/>
          <p:nvPr/>
        </p:nvSpPr>
        <p:spPr>
          <a:xfrm>
            <a:off x="6426652" y="1366147"/>
            <a:ext cx="821531" cy="20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833" b="1" dirty="0" err="1">
                <a:latin typeface="Arial" panose="020B0604020202020204" pitchFamily="34" charset="0"/>
                <a:cs typeface="Arial" panose="020B0604020202020204" pitchFamily="34" charset="0"/>
              </a:rPr>
              <a:t>Divergencia</a:t>
            </a:r>
            <a:endParaRPr lang="en-US" sz="8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EC714-AD4B-43F9-A6F5-B72A98DEDE9B}"/>
              </a:ext>
            </a:extLst>
          </p:cNvPr>
          <p:cNvSpPr txBox="1"/>
          <p:nvPr/>
        </p:nvSpPr>
        <p:spPr>
          <a:xfrm>
            <a:off x="6378817" y="1731316"/>
            <a:ext cx="977383" cy="47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917" dirty="0" err="1">
                <a:latin typeface="Arial" panose="020B0604020202020204" pitchFamily="34" charset="0"/>
                <a:cs typeface="Arial" panose="020B0604020202020204" pitchFamily="34" charset="0"/>
              </a:rPr>
              <a:t>Promueve</a:t>
            </a:r>
            <a:r>
              <a:rPr lang="en-US" sz="91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17" dirty="0" err="1">
                <a:latin typeface="Arial" panose="020B0604020202020204" pitchFamily="34" charset="0"/>
                <a:cs typeface="Arial" panose="020B0604020202020204" pitchFamily="34" charset="0"/>
              </a:rPr>
              <a:t>pensamiento</a:t>
            </a:r>
            <a:r>
              <a:rPr lang="en-US" sz="91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17" dirty="0" err="1">
                <a:latin typeface="Arial" panose="020B0604020202020204" pitchFamily="34" charset="0"/>
                <a:cs typeface="Arial" panose="020B0604020202020204" pitchFamily="34" charset="0"/>
              </a:rPr>
              <a:t>divergente</a:t>
            </a:r>
            <a:endParaRPr lang="en-US" sz="9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CA80E-02B0-4825-AFF0-4D4C473F1C1B}"/>
              </a:ext>
            </a:extLst>
          </p:cNvPr>
          <p:cNvSpPr txBox="1"/>
          <p:nvPr/>
        </p:nvSpPr>
        <p:spPr>
          <a:xfrm>
            <a:off x="7530981" y="1578388"/>
            <a:ext cx="785516" cy="47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917" dirty="0" err="1">
                <a:latin typeface="Arial" panose="020B0604020202020204" pitchFamily="34" charset="0"/>
                <a:cs typeface="Arial" panose="020B0604020202020204" pitchFamily="34" charset="0"/>
              </a:rPr>
              <a:t>Facilitar</a:t>
            </a:r>
            <a:r>
              <a:rPr lang="en-US" sz="917" dirty="0">
                <a:latin typeface="Arial" panose="020B0604020202020204" pitchFamily="34" charset="0"/>
                <a:cs typeface="Arial" panose="020B0604020202020204" pitchFamily="34" charset="0"/>
              </a:rPr>
              <a:t> un debate </a:t>
            </a:r>
            <a:r>
              <a:rPr lang="en-US" sz="917" dirty="0" err="1">
                <a:latin typeface="Arial" panose="020B0604020202020204" pitchFamily="34" charset="0"/>
                <a:cs typeface="Arial" panose="020B0604020202020204" pitchFamily="34" charset="0"/>
              </a:rPr>
              <a:t>enfocado</a:t>
            </a:r>
            <a:endParaRPr lang="en-US" sz="9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CC5587-2679-4F7E-9C14-F8C73EB82714}"/>
              </a:ext>
            </a:extLst>
          </p:cNvPr>
          <p:cNvSpPr txBox="1"/>
          <p:nvPr/>
        </p:nvSpPr>
        <p:spPr>
          <a:xfrm>
            <a:off x="7552553" y="1325868"/>
            <a:ext cx="739880" cy="20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833" b="1" err="1">
                <a:latin typeface="Arial" panose="020B0604020202020204" pitchFamily="34" charset="0"/>
                <a:cs typeface="Arial" panose="020B0604020202020204" pitchFamily="34" charset="0"/>
              </a:rPr>
              <a:t>Enfoque</a:t>
            </a:r>
            <a:endParaRPr lang="en-US" sz="833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9A940-2F5B-4EAE-A4CB-CA826C9F04AF}"/>
              </a:ext>
            </a:extLst>
          </p:cNvPr>
          <p:cNvSpPr txBox="1"/>
          <p:nvPr/>
        </p:nvSpPr>
        <p:spPr>
          <a:xfrm>
            <a:off x="8611166" y="1710805"/>
            <a:ext cx="1063998" cy="47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917" dirty="0" err="1">
                <a:latin typeface="Arial" panose="020B0604020202020204" pitchFamily="34" charset="0"/>
                <a:cs typeface="Arial" panose="020B0604020202020204" pitchFamily="34" charset="0"/>
              </a:rPr>
              <a:t>Pensar</a:t>
            </a:r>
            <a:r>
              <a:rPr lang="en-US" sz="91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17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917" dirty="0">
                <a:latin typeface="Arial" panose="020B0604020202020204" pitchFamily="34" charset="0"/>
                <a:cs typeface="Arial" panose="020B0604020202020204" pitchFamily="34" charset="0"/>
              </a:rPr>
              <a:t> ideas </a:t>
            </a:r>
            <a:r>
              <a:rPr lang="en-US" sz="917" dirty="0" err="1">
                <a:latin typeface="Arial" panose="020B0604020202020204" pitchFamily="34" charset="0"/>
                <a:cs typeface="Arial" panose="020B0604020202020204" pitchFamily="34" charset="0"/>
              </a:rPr>
              <a:t>nuevas</a:t>
            </a:r>
            <a:r>
              <a:rPr lang="en-US" sz="917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917" dirty="0" err="1">
                <a:latin typeface="Arial" panose="020B0604020202020204" pitchFamily="34" charset="0"/>
                <a:cs typeface="Arial" panose="020B0604020202020204" pitchFamily="34" charset="0"/>
              </a:rPr>
              <a:t>inusuales</a:t>
            </a:r>
            <a:endParaRPr lang="en-US" sz="91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F4BFB-52B2-480E-9E7E-F1D3F4F7CA6F}"/>
              </a:ext>
            </a:extLst>
          </p:cNvPr>
          <p:cNvSpPr txBox="1"/>
          <p:nvPr/>
        </p:nvSpPr>
        <p:spPr>
          <a:xfrm>
            <a:off x="8706042" y="1521125"/>
            <a:ext cx="847985" cy="20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833" b="1" dirty="0" err="1">
                <a:latin typeface="Arial" panose="020B0604020202020204" pitchFamily="34" charset="0"/>
                <a:cs typeface="Arial" panose="020B0604020202020204" pitchFamily="34" charset="0"/>
              </a:rPr>
              <a:t>Innovación</a:t>
            </a:r>
            <a:endParaRPr lang="en-US" sz="8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55214-AEF7-4193-841B-FFDF534218DA}"/>
              </a:ext>
            </a:extLst>
          </p:cNvPr>
          <p:cNvSpPr txBox="1"/>
          <p:nvPr/>
        </p:nvSpPr>
        <p:spPr>
          <a:xfrm>
            <a:off x="9901169" y="1660164"/>
            <a:ext cx="861018" cy="600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917" err="1">
                <a:latin typeface="Arial" panose="020B0604020202020204" pitchFamily="34" charset="0"/>
                <a:cs typeface="Arial" panose="020B0604020202020204" pitchFamily="34" charset="0"/>
              </a:rPr>
              <a:t>Promueve</a:t>
            </a:r>
            <a:r>
              <a:rPr lang="en-US" sz="917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17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917">
                <a:latin typeface="Arial" panose="020B0604020202020204" pitchFamily="34" charset="0"/>
                <a:cs typeface="Arial" panose="020B0604020202020204" pitchFamily="34" charset="0"/>
              </a:rPr>
              <a:t> debate </a:t>
            </a:r>
            <a:r>
              <a:rPr lang="en-US" sz="917" err="1"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lang="en-US" sz="917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917" err="1">
                <a:latin typeface="Arial" panose="020B0604020202020204" pitchFamily="34" charset="0"/>
                <a:cs typeface="Arial" panose="020B0604020202020204" pitchFamily="34" charset="0"/>
              </a:rPr>
              <a:t>equipo</a:t>
            </a:r>
            <a:endParaRPr lang="en-US" sz="91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EC80DD-E410-420A-B847-07C77D4E3428}"/>
              </a:ext>
            </a:extLst>
          </p:cNvPr>
          <p:cNvSpPr txBox="1"/>
          <p:nvPr/>
        </p:nvSpPr>
        <p:spPr>
          <a:xfrm>
            <a:off x="9913068" y="1410510"/>
            <a:ext cx="739880" cy="20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833" b="1" err="1">
                <a:latin typeface="Arial" panose="020B0604020202020204" pitchFamily="34" charset="0"/>
                <a:cs typeface="Arial" panose="020B0604020202020204" pitchFamily="34" charset="0"/>
              </a:rPr>
              <a:t>Equipo</a:t>
            </a:r>
            <a:endParaRPr lang="en-US" sz="833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9FEB7E-ACC8-43DB-A47C-385C718F8C26}"/>
              </a:ext>
            </a:extLst>
          </p:cNvPr>
          <p:cNvSpPr txBox="1"/>
          <p:nvPr/>
        </p:nvSpPr>
        <p:spPr>
          <a:xfrm>
            <a:off x="10988192" y="1569411"/>
            <a:ext cx="739881" cy="47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917" err="1">
                <a:latin typeface="Arial" panose="020B0604020202020204" pitchFamily="34" charset="0"/>
                <a:cs typeface="Arial" panose="020B0604020202020204" pitchFamily="34" charset="0"/>
              </a:rPr>
              <a:t>Caminar</a:t>
            </a:r>
            <a:r>
              <a:rPr lang="en-US" sz="917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17" err="1">
                <a:latin typeface="Arial" panose="020B0604020202020204" pitchFamily="34" charset="0"/>
                <a:cs typeface="Arial" panose="020B0604020202020204" pitchFamily="34" charset="0"/>
              </a:rPr>
              <a:t>hacia</a:t>
            </a:r>
            <a:r>
              <a:rPr lang="en-US" sz="917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917" err="1"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endParaRPr lang="en-US" sz="91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517C0-E5A2-4BDC-A872-1F0E52CA438D}"/>
              </a:ext>
            </a:extLst>
          </p:cNvPr>
          <p:cNvSpPr txBox="1"/>
          <p:nvPr/>
        </p:nvSpPr>
        <p:spPr>
          <a:xfrm>
            <a:off x="11066557" y="1351656"/>
            <a:ext cx="739880" cy="20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833" b="1" err="1"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endParaRPr lang="en-US" sz="833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B309D2-E90D-49DC-A129-F5AFF60DDD8C}"/>
              </a:ext>
            </a:extLst>
          </p:cNvPr>
          <p:cNvSpPr txBox="1"/>
          <p:nvPr/>
        </p:nvSpPr>
        <p:spPr>
          <a:xfrm>
            <a:off x="4932591" y="3477382"/>
            <a:ext cx="4388529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Ingrese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 la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presentación</a:t>
            </a:r>
            <a:endParaRPr lang="en-US" sz="1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Ubique la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sección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00" b="1" dirty="0" err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Matriz</a:t>
            </a:r>
            <a:r>
              <a:rPr lang="en-US" sz="1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Creativa</a:t>
            </a:r>
            <a:endParaRPr lang="en-US" sz="100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Seleccione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sticker y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llene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correspondiente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Tenemos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minutos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culminar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153F91-CF30-462F-8FA8-78745585E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24" y="123054"/>
            <a:ext cx="2423609" cy="7270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54EB406-86BF-4895-B62D-0C084048B544}"/>
              </a:ext>
            </a:extLst>
          </p:cNvPr>
          <p:cNvSpPr txBox="1"/>
          <p:nvPr/>
        </p:nvSpPr>
        <p:spPr>
          <a:xfrm>
            <a:off x="5416256" y="336075"/>
            <a:ext cx="1247385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rgbClr val="0096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Beneficios</a:t>
            </a:r>
            <a:endParaRPr lang="en-US" sz="1333" b="1">
              <a:solidFill>
                <a:srgbClr val="0096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0727C-8254-49FA-8409-75408DB5FF78}"/>
              </a:ext>
            </a:extLst>
          </p:cNvPr>
          <p:cNvSpPr txBox="1"/>
          <p:nvPr/>
        </p:nvSpPr>
        <p:spPr>
          <a:xfrm>
            <a:off x="9844" y="817868"/>
            <a:ext cx="4408936" cy="66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41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Creative Matrix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7C91CAE-4BF8-4141-BCDA-07F494A68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61" y="1516730"/>
            <a:ext cx="4006391" cy="1912270"/>
          </a:xfrm>
          <a:custGeom>
            <a:avLst/>
            <a:gdLst>
              <a:gd name="connsiteX0" fmla="*/ 0 w 4006391"/>
              <a:gd name="connsiteY0" fmla="*/ 0 h 1912270"/>
              <a:gd name="connsiteX1" fmla="*/ 572342 w 4006391"/>
              <a:gd name="connsiteY1" fmla="*/ 0 h 1912270"/>
              <a:gd name="connsiteX2" fmla="*/ 1144683 w 4006391"/>
              <a:gd name="connsiteY2" fmla="*/ 0 h 1912270"/>
              <a:gd name="connsiteX3" fmla="*/ 1676961 w 4006391"/>
              <a:gd name="connsiteY3" fmla="*/ 0 h 1912270"/>
              <a:gd name="connsiteX4" fmla="*/ 2129111 w 4006391"/>
              <a:gd name="connsiteY4" fmla="*/ 0 h 1912270"/>
              <a:gd name="connsiteX5" fmla="*/ 2701452 w 4006391"/>
              <a:gd name="connsiteY5" fmla="*/ 0 h 1912270"/>
              <a:gd name="connsiteX6" fmla="*/ 3193666 w 4006391"/>
              <a:gd name="connsiteY6" fmla="*/ 0 h 1912270"/>
              <a:gd name="connsiteX7" fmla="*/ 4006391 w 4006391"/>
              <a:gd name="connsiteY7" fmla="*/ 0 h 1912270"/>
              <a:gd name="connsiteX8" fmla="*/ 4006391 w 4006391"/>
              <a:gd name="connsiteY8" fmla="*/ 478068 h 1912270"/>
              <a:gd name="connsiteX9" fmla="*/ 4006391 w 4006391"/>
              <a:gd name="connsiteY9" fmla="*/ 898767 h 1912270"/>
              <a:gd name="connsiteX10" fmla="*/ 4006391 w 4006391"/>
              <a:gd name="connsiteY10" fmla="*/ 1357712 h 1912270"/>
              <a:gd name="connsiteX11" fmla="*/ 4006391 w 4006391"/>
              <a:gd name="connsiteY11" fmla="*/ 1912270 h 1912270"/>
              <a:gd name="connsiteX12" fmla="*/ 3514177 w 4006391"/>
              <a:gd name="connsiteY12" fmla="*/ 1912270 h 1912270"/>
              <a:gd name="connsiteX13" fmla="*/ 2901772 w 4006391"/>
              <a:gd name="connsiteY13" fmla="*/ 1912270 h 1912270"/>
              <a:gd name="connsiteX14" fmla="*/ 2449622 w 4006391"/>
              <a:gd name="connsiteY14" fmla="*/ 1912270 h 1912270"/>
              <a:gd name="connsiteX15" fmla="*/ 1917344 w 4006391"/>
              <a:gd name="connsiteY15" fmla="*/ 1912270 h 1912270"/>
              <a:gd name="connsiteX16" fmla="*/ 1425131 w 4006391"/>
              <a:gd name="connsiteY16" fmla="*/ 1912270 h 1912270"/>
              <a:gd name="connsiteX17" fmla="*/ 892853 w 4006391"/>
              <a:gd name="connsiteY17" fmla="*/ 1912270 h 1912270"/>
              <a:gd name="connsiteX18" fmla="*/ 0 w 4006391"/>
              <a:gd name="connsiteY18" fmla="*/ 1912270 h 1912270"/>
              <a:gd name="connsiteX19" fmla="*/ 0 w 4006391"/>
              <a:gd name="connsiteY19" fmla="*/ 1453325 h 1912270"/>
              <a:gd name="connsiteX20" fmla="*/ 0 w 4006391"/>
              <a:gd name="connsiteY20" fmla="*/ 994380 h 1912270"/>
              <a:gd name="connsiteX21" fmla="*/ 0 w 4006391"/>
              <a:gd name="connsiteY21" fmla="*/ 516313 h 1912270"/>
              <a:gd name="connsiteX22" fmla="*/ 0 w 4006391"/>
              <a:gd name="connsiteY22" fmla="*/ 0 h 191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06391" h="1912270" fill="none" extrusionOk="0">
                <a:moveTo>
                  <a:pt x="0" y="0"/>
                </a:moveTo>
                <a:cubicBezTo>
                  <a:pt x="201179" y="-57252"/>
                  <a:pt x="438478" y="49943"/>
                  <a:pt x="572342" y="0"/>
                </a:cubicBezTo>
                <a:cubicBezTo>
                  <a:pt x="706206" y="-49943"/>
                  <a:pt x="970442" y="13889"/>
                  <a:pt x="1144683" y="0"/>
                </a:cubicBezTo>
                <a:cubicBezTo>
                  <a:pt x="1318924" y="-13889"/>
                  <a:pt x="1510136" y="53082"/>
                  <a:pt x="1676961" y="0"/>
                </a:cubicBezTo>
                <a:cubicBezTo>
                  <a:pt x="1843786" y="-53082"/>
                  <a:pt x="1932683" y="26888"/>
                  <a:pt x="2129111" y="0"/>
                </a:cubicBezTo>
                <a:cubicBezTo>
                  <a:pt x="2325539" y="-26888"/>
                  <a:pt x="2578828" y="520"/>
                  <a:pt x="2701452" y="0"/>
                </a:cubicBezTo>
                <a:cubicBezTo>
                  <a:pt x="2824076" y="-520"/>
                  <a:pt x="3028745" y="5945"/>
                  <a:pt x="3193666" y="0"/>
                </a:cubicBezTo>
                <a:cubicBezTo>
                  <a:pt x="3358587" y="-5945"/>
                  <a:pt x="3644593" y="15759"/>
                  <a:pt x="4006391" y="0"/>
                </a:cubicBezTo>
                <a:cubicBezTo>
                  <a:pt x="4020605" y="124600"/>
                  <a:pt x="3951263" y="285031"/>
                  <a:pt x="4006391" y="478068"/>
                </a:cubicBezTo>
                <a:cubicBezTo>
                  <a:pt x="4061519" y="671105"/>
                  <a:pt x="3964130" y="791901"/>
                  <a:pt x="4006391" y="898767"/>
                </a:cubicBezTo>
                <a:cubicBezTo>
                  <a:pt x="4048652" y="1005633"/>
                  <a:pt x="3996747" y="1159232"/>
                  <a:pt x="4006391" y="1357712"/>
                </a:cubicBezTo>
                <a:cubicBezTo>
                  <a:pt x="4016035" y="1556192"/>
                  <a:pt x="3960066" y="1798253"/>
                  <a:pt x="4006391" y="1912270"/>
                </a:cubicBezTo>
                <a:cubicBezTo>
                  <a:pt x="3903630" y="1933991"/>
                  <a:pt x="3711031" y="1864327"/>
                  <a:pt x="3514177" y="1912270"/>
                </a:cubicBezTo>
                <a:cubicBezTo>
                  <a:pt x="3317323" y="1960213"/>
                  <a:pt x="3171252" y="1901670"/>
                  <a:pt x="2901772" y="1912270"/>
                </a:cubicBezTo>
                <a:cubicBezTo>
                  <a:pt x="2632292" y="1922870"/>
                  <a:pt x="2540645" y="1862096"/>
                  <a:pt x="2449622" y="1912270"/>
                </a:cubicBezTo>
                <a:cubicBezTo>
                  <a:pt x="2358599" y="1962444"/>
                  <a:pt x="2062414" y="1859030"/>
                  <a:pt x="1917344" y="1912270"/>
                </a:cubicBezTo>
                <a:cubicBezTo>
                  <a:pt x="1772274" y="1965510"/>
                  <a:pt x="1539162" y="1856629"/>
                  <a:pt x="1425131" y="1912270"/>
                </a:cubicBezTo>
                <a:cubicBezTo>
                  <a:pt x="1311100" y="1967911"/>
                  <a:pt x="1109582" y="1903184"/>
                  <a:pt x="892853" y="1912270"/>
                </a:cubicBezTo>
                <a:cubicBezTo>
                  <a:pt x="676124" y="1921356"/>
                  <a:pt x="201907" y="1845134"/>
                  <a:pt x="0" y="1912270"/>
                </a:cubicBezTo>
                <a:cubicBezTo>
                  <a:pt x="-24156" y="1784857"/>
                  <a:pt x="1296" y="1608692"/>
                  <a:pt x="0" y="1453325"/>
                </a:cubicBezTo>
                <a:cubicBezTo>
                  <a:pt x="-1296" y="1297958"/>
                  <a:pt x="34981" y="1116105"/>
                  <a:pt x="0" y="994380"/>
                </a:cubicBezTo>
                <a:cubicBezTo>
                  <a:pt x="-34981" y="872655"/>
                  <a:pt x="43370" y="678509"/>
                  <a:pt x="0" y="516313"/>
                </a:cubicBezTo>
                <a:cubicBezTo>
                  <a:pt x="-43370" y="354117"/>
                  <a:pt x="45191" y="165137"/>
                  <a:pt x="0" y="0"/>
                </a:cubicBezTo>
                <a:close/>
              </a:path>
              <a:path w="4006391" h="1912270" stroke="0" extrusionOk="0">
                <a:moveTo>
                  <a:pt x="0" y="0"/>
                </a:moveTo>
                <a:cubicBezTo>
                  <a:pt x="284287" y="-40656"/>
                  <a:pt x="411132" y="73108"/>
                  <a:pt x="652469" y="0"/>
                </a:cubicBezTo>
                <a:cubicBezTo>
                  <a:pt x="893806" y="-73108"/>
                  <a:pt x="1075512" y="55750"/>
                  <a:pt x="1184747" y="0"/>
                </a:cubicBezTo>
                <a:cubicBezTo>
                  <a:pt x="1293982" y="-55750"/>
                  <a:pt x="1577757" y="67751"/>
                  <a:pt x="1797153" y="0"/>
                </a:cubicBezTo>
                <a:cubicBezTo>
                  <a:pt x="2016549" y="-67751"/>
                  <a:pt x="2227220" y="70510"/>
                  <a:pt x="2449622" y="0"/>
                </a:cubicBezTo>
                <a:cubicBezTo>
                  <a:pt x="2672024" y="-70510"/>
                  <a:pt x="2776504" y="24950"/>
                  <a:pt x="2981900" y="0"/>
                </a:cubicBezTo>
                <a:cubicBezTo>
                  <a:pt x="3187296" y="-24950"/>
                  <a:pt x="3259019" y="31529"/>
                  <a:pt x="3434049" y="0"/>
                </a:cubicBezTo>
                <a:cubicBezTo>
                  <a:pt x="3609079" y="-31529"/>
                  <a:pt x="3883657" y="9217"/>
                  <a:pt x="4006391" y="0"/>
                </a:cubicBezTo>
                <a:cubicBezTo>
                  <a:pt x="4060381" y="177501"/>
                  <a:pt x="3969389" y="359001"/>
                  <a:pt x="4006391" y="516313"/>
                </a:cubicBezTo>
                <a:cubicBezTo>
                  <a:pt x="4043393" y="673625"/>
                  <a:pt x="3964425" y="806614"/>
                  <a:pt x="4006391" y="937012"/>
                </a:cubicBezTo>
                <a:cubicBezTo>
                  <a:pt x="4048357" y="1067410"/>
                  <a:pt x="3992031" y="1238871"/>
                  <a:pt x="4006391" y="1357712"/>
                </a:cubicBezTo>
                <a:cubicBezTo>
                  <a:pt x="4020751" y="1476553"/>
                  <a:pt x="3964119" y="1675491"/>
                  <a:pt x="4006391" y="1912270"/>
                </a:cubicBezTo>
                <a:cubicBezTo>
                  <a:pt x="3881145" y="1916219"/>
                  <a:pt x="3641575" y="1860791"/>
                  <a:pt x="3514177" y="1912270"/>
                </a:cubicBezTo>
                <a:cubicBezTo>
                  <a:pt x="3386779" y="1963749"/>
                  <a:pt x="3203295" y="1891055"/>
                  <a:pt x="3062027" y="1912270"/>
                </a:cubicBezTo>
                <a:cubicBezTo>
                  <a:pt x="2920759" y="1933485"/>
                  <a:pt x="2669688" y="1872985"/>
                  <a:pt x="2569814" y="1912270"/>
                </a:cubicBezTo>
                <a:cubicBezTo>
                  <a:pt x="2469940" y="1951555"/>
                  <a:pt x="2164811" y="1844287"/>
                  <a:pt x="1997472" y="1912270"/>
                </a:cubicBezTo>
                <a:cubicBezTo>
                  <a:pt x="1830133" y="1980253"/>
                  <a:pt x="1711209" y="1855477"/>
                  <a:pt x="1505258" y="1912270"/>
                </a:cubicBezTo>
                <a:cubicBezTo>
                  <a:pt x="1299307" y="1969063"/>
                  <a:pt x="1089093" y="1908876"/>
                  <a:pt x="852789" y="1912270"/>
                </a:cubicBezTo>
                <a:cubicBezTo>
                  <a:pt x="616485" y="1915664"/>
                  <a:pt x="261310" y="1820486"/>
                  <a:pt x="0" y="1912270"/>
                </a:cubicBezTo>
                <a:cubicBezTo>
                  <a:pt x="-48172" y="1768743"/>
                  <a:pt x="10839" y="1632733"/>
                  <a:pt x="0" y="1491571"/>
                </a:cubicBezTo>
                <a:cubicBezTo>
                  <a:pt x="-10839" y="1350409"/>
                  <a:pt x="46527" y="1265481"/>
                  <a:pt x="0" y="1051749"/>
                </a:cubicBezTo>
                <a:cubicBezTo>
                  <a:pt x="-46527" y="838017"/>
                  <a:pt x="46406" y="800933"/>
                  <a:pt x="0" y="573681"/>
                </a:cubicBezTo>
                <a:cubicBezTo>
                  <a:pt x="-46406" y="346429"/>
                  <a:pt x="21530" y="17580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846630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DD3187F-4766-4ADE-906E-466023937921}"/>
              </a:ext>
            </a:extLst>
          </p:cNvPr>
          <p:cNvGrpSpPr/>
          <p:nvPr/>
        </p:nvGrpSpPr>
        <p:grpSpPr>
          <a:xfrm>
            <a:off x="201411" y="3487766"/>
            <a:ext cx="3964935" cy="1693298"/>
            <a:chOff x="371907" y="4214587"/>
            <a:chExt cx="5078821" cy="230229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AF26C14-F823-4920-B1A8-6855034317B8}"/>
                </a:ext>
              </a:extLst>
            </p:cNvPr>
            <p:cNvSpPr/>
            <p:nvPr/>
          </p:nvSpPr>
          <p:spPr>
            <a:xfrm>
              <a:off x="371907" y="4214587"/>
              <a:ext cx="5078821" cy="2302294"/>
            </a:xfrm>
            <a:custGeom>
              <a:avLst/>
              <a:gdLst>
                <a:gd name="connsiteX0" fmla="*/ 0 w 5078821"/>
                <a:gd name="connsiteY0" fmla="*/ 0 h 2302294"/>
                <a:gd name="connsiteX1" fmla="*/ 5078821 w 5078821"/>
                <a:gd name="connsiteY1" fmla="*/ 0 h 2302294"/>
                <a:gd name="connsiteX2" fmla="*/ 5078821 w 5078821"/>
                <a:gd name="connsiteY2" fmla="*/ 2302294 h 2302294"/>
                <a:gd name="connsiteX3" fmla="*/ 0 w 5078821"/>
                <a:gd name="connsiteY3" fmla="*/ 2302294 h 2302294"/>
                <a:gd name="connsiteX4" fmla="*/ 0 w 5078821"/>
                <a:gd name="connsiteY4" fmla="*/ 0 h 230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821" h="2302294" fill="none" extrusionOk="0">
                  <a:moveTo>
                    <a:pt x="0" y="0"/>
                  </a:moveTo>
                  <a:cubicBezTo>
                    <a:pt x="1880537" y="55597"/>
                    <a:pt x="3242220" y="-33149"/>
                    <a:pt x="5078821" y="0"/>
                  </a:cubicBezTo>
                  <a:cubicBezTo>
                    <a:pt x="4913257" y="956141"/>
                    <a:pt x="5022163" y="1491711"/>
                    <a:pt x="5078821" y="2302294"/>
                  </a:cubicBezTo>
                  <a:cubicBezTo>
                    <a:pt x="3859332" y="2303482"/>
                    <a:pt x="1841786" y="2440295"/>
                    <a:pt x="0" y="2302294"/>
                  </a:cubicBezTo>
                  <a:cubicBezTo>
                    <a:pt x="-142209" y="1461465"/>
                    <a:pt x="153308" y="826024"/>
                    <a:pt x="0" y="0"/>
                  </a:cubicBezTo>
                  <a:close/>
                </a:path>
                <a:path w="5078821" h="2302294" stroke="0" extrusionOk="0">
                  <a:moveTo>
                    <a:pt x="0" y="0"/>
                  </a:moveTo>
                  <a:cubicBezTo>
                    <a:pt x="1682757" y="120856"/>
                    <a:pt x="3476534" y="114326"/>
                    <a:pt x="5078821" y="0"/>
                  </a:cubicBezTo>
                  <a:cubicBezTo>
                    <a:pt x="5059672" y="1021078"/>
                    <a:pt x="5153653" y="1282318"/>
                    <a:pt x="5078821" y="2302294"/>
                  </a:cubicBezTo>
                  <a:cubicBezTo>
                    <a:pt x="3781326" y="2148907"/>
                    <a:pt x="1427419" y="2176159"/>
                    <a:pt x="0" y="2302294"/>
                  </a:cubicBezTo>
                  <a:cubicBezTo>
                    <a:pt x="-7097" y="1811994"/>
                    <a:pt x="-37026" y="40909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090765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57B6DF-F68D-4F4D-A949-6A5AD4AAE75C}"/>
                </a:ext>
              </a:extLst>
            </p:cNvPr>
            <p:cNvSpPr txBox="1"/>
            <p:nvPr/>
          </p:nvSpPr>
          <p:spPr>
            <a:xfrm>
              <a:off x="1025236" y="4441944"/>
              <a:ext cx="3805393" cy="43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667" b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</a:t>
              </a:r>
              <a:r>
                <a:rPr lang="en-US" sz="1667" b="1" err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Qué</a:t>
              </a:r>
              <a:r>
                <a:rPr lang="en-US" sz="1667" b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 Creative Matrix?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B39202-78C6-41FD-8175-0F2BC606BED3}"/>
                </a:ext>
              </a:extLst>
            </p:cNvPr>
            <p:cNvSpPr txBox="1"/>
            <p:nvPr/>
          </p:nvSpPr>
          <p:spPr>
            <a:xfrm>
              <a:off x="559738" y="4903795"/>
              <a:ext cx="4736388" cy="138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667" dirty="0" err="1">
                  <a:latin typeface="Arial" panose="020B0604020202020204" pitchFamily="34" charset="0"/>
                  <a:cs typeface="Arial" panose="020B0604020202020204" pitchFamily="34" charset="0"/>
                </a:rPr>
                <a:t>Método</a:t>
              </a:r>
              <a:r>
                <a:rPr lang="en-US" sz="1667" dirty="0">
                  <a:latin typeface="Arial" panose="020B0604020202020204" pitchFamily="34" charset="0"/>
                  <a:cs typeface="Arial" panose="020B0604020202020204" pitchFamily="34" charset="0"/>
                </a:rPr>
                <a:t> que </a:t>
              </a:r>
              <a:r>
                <a:rPr lang="en-US" sz="1667" dirty="0" err="1">
                  <a:latin typeface="Arial" panose="020B0604020202020204" pitchFamily="34" charset="0"/>
                  <a:cs typeface="Arial" panose="020B0604020202020204" pitchFamily="34" charset="0"/>
                </a:rPr>
                <a:t>nos</a:t>
              </a:r>
              <a:r>
                <a:rPr lang="en-US" sz="1667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dirty="0" err="1">
                  <a:latin typeface="Arial" panose="020B0604020202020204" pitchFamily="34" charset="0"/>
                  <a:cs typeface="Arial" panose="020B0604020202020204" pitchFamily="34" charset="0"/>
                </a:rPr>
                <a:t>permite</a:t>
              </a:r>
              <a:r>
                <a:rPr lang="en-US" sz="1667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dirty="0" err="1">
                  <a:latin typeface="Arial" panose="020B0604020202020204" pitchFamily="34" charset="0"/>
                  <a:cs typeface="Arial" panose="020B0604020202020204" pitchFamily="34" charset="0"/>
                </a:rPr>
                <a:t>conocer</a:t>
              </a:r>
              <a:r>
                <a:rPr lang="en-US" sz="1667" dirty="0">
                  <a:latin typeface="Arial" panose="020B0604020202020204" pitchFamily="34" charset="0"/>
                  <a:cs typeface="Arial" panose="020B0604020202020204" pitchFamily="34" charset="0"/>
                </a:rPr>
                <a:t> un volume alto de ideas, </a:t>
              </a:r>
              <a:r>
                <a:rPr lang="en-US" sz="1667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información</a:t>
              </a:r>
              <a:r>
                <a:rPr lang="en-US" sz="1667" dirty="0">
                  <a:latin typeface="Arial" panose="020B0604020202020204" pitchFamily="34" charset="0"/>
                  <a:cs typeface="Arial" panose="020B0604020202020204" pitchFamily="34" charset="0"/>
                </a:rPr>
                <a:t> y </a:t>
              </a:r>
              <a:r>
                <a:rPr lang="en-US" sz="1667" dirty="0" err="1">
                  <a:latin typeface="Arial" panose="020B0604020202020204" pitchFamily="34" charset="0"/>
                  <a:cs typeface="Arial" panose="020B0604020202020204" pitchFamily="34" charset="0"/>
                </a:rPr>
                <a:t>conceptos</a:t>
              </a:r>
              <a:r>
                <a:rPr lang="en-US" sz="1667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dirty="0" err="1"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  <a:r>
                <a:rPr lang="en-US" sz="1667" dirty="0">
                  <a:latin typeface="Arial" panose="020B0604020202020204" pitchFamily="34" charset="0"/>
                  <a:cs typeface="Arial" panose="020B0604020202020204" pitchFamily="34" charset="0"/>
                </a:rPr>
                <a:t> un </a:t>
              </a:r>
              <a:r>
                <a:rPr lang="en-US" sz="1667" dirty="0" err="1">
                  <a:latin typeface="Arial" panose="020B0604020202020204" pitchFamily="34" charset="0"/>
                  <a:cs typeface="Arial" panose="020B0604020202020204" pitchFamily="34" charset="0"/>
                </a:rPr>
                <a:t>período</a:t>
              </a:r>
              <a:r>
                <a:rPr lang="en-US" sz="1667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dirty="0" err="1">
                  <a:latin typeface="Arial" panose="020B0604020202020204" pitchFamily="34" charset="0"/>
                  <a:cs typeface="Arial" panose="020B0604020202020204" pitchFamily="34" charset="0"/>
                </a:rPr>
                <a:t>corto</a:t>
              </a:r>
              <a:r>
                <a:rPr lang="en-US" sz="1667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1667" dirty="0" err="1">
                  <a:latin typeface="Arial" panose="020B0604020202020204" pitchFamily="34" charset="0"/>
                  <a:cs typeface="Arial" panose="020B0604020202020204" pitchFamily="34" charset="0"/>
                </a:rPr>
                <a:t>tiempo</a:t>
              </a:r>
              <a:r>
                <a:rPr lang="en-US" sz="1667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A6DCAF-4D57-4FD2-B4E5-9CC55B8A5534}"/>
              </a:ext>
            </a:extLst>
          </p:cNvPr>
          <p:cNvGrpSpPr/>
          <p:nvPr/>
        </p:nvGrpSpPr>
        <p:grpSpPr>
          <a:xfrm>
            <a:off x="4932591" y="4818524"/>
            <a:ext cx="2423609" cy="727083"/>
            <a:chOff x="5861034" y="2466204"/>
            <a:chExt cx="2908331" cy="87249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E50F696-CC1D-4D60-8967-788B9813C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1034" y="2466204"/>
              <a:ext cx="2908331" cy="87249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6FA5AC-5342-46F3-8CDA-E706B7F58F33}"/>
                </a:ext>
              </a:extLst>
            </p:cNvPr>
            <p:cNvSpPr txBox="1"/>
            <p:nvPr/>
          </p:nvSpPr>
          <p:spPr>
            <a:xfrm>
              <a:off x="6416122" y="2580425"/>
              <a:ext cx="2154299" cy="553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333" b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Espacio para </a:t>
              </a:r>
              <a:r>
                <a:rPr lang="en-US" sz="1333" b="1" err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actividad</a:t>
              </a:r>
              <a:r>
                <a:rPr lang="en-US" sz="1333" b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25 min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47B6489-3ED3-4CCD-8A2D-4DD78F718A65}"/>
              </a:ext>
            </a:extLst>
          </p:cNvPr>
          <p:cNvGrpSpPr/>
          <p:nvPr/>
        </p:nvGrpSpPr>
        <p:grpSpPr>
          <a:xfrm>
            <a:off x="9459781" y="2760683"/>
            <a:ext cx="2465851" cy="2661596"/>
            <a:chOff x="11351737" y="3312819"/>
            <a:chExt cx="2959021" cy="319391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B511D98-883E-4999-863D-5345EBFEEF4D}"/>
                </a:ext>
              </a:extLst>
            </p:cNvPr>
            <p:cNvGrpSpPr/>
            <p:nvPr/>
          </p:nvGrpSpPr>
          <p:grpSpPr>
            <a:xfrm>
              <a:off x="11351737" y="3312819"/>
              <a:ext cx="2908331" cy="872499"/>
              <a:chOff x="5912028" y="3678550"/>
              <a:chExt cx="2908331" cy="872499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3ABFAF7-34FE-4B9C-B989-04CA785F5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2028" y="3678550"/>
                <a:ext cx="2908331" cy="87249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D520ED1-E211-4E0A-ACD6-0496CBFAE3C9}"/>
                  </a:ext>
                </a:extLst>
              </p:cNvPr>
              <p:cNvSpPr txBox="1"/>
              <p:nvPr/>
            </p:nvSpPr>
            <p:spPr>
              <a:xfrm>
                <a:off x="6170486" y="3801200"/>
                <a:ext cx="2602767" cy="55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>
                    <a:solidFill>
                      <a:srgbClr val="00968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Espacio para </a:t>
                </a:r>
                <a:r>
                  <a:rPr lang="en-US" sz="1333" b="1" err="1">
                    <a:solidFill>
                      <a:srgbClr val="00968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socializar</a:t>
                </a:r>
                <a:r>
                  <a:rPr lang="en-US" sz="1333" b="1">
                    <a:solidFill>
                      <a:srgbClr val="00968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30 min</a:t>
                </a:r>
              </a:p>
            </p:txBody>
          </p:sp>
        </p:grpSp>
        <p:pic>
          <p:nvPicPr>
            <p:cNvPr id="50" name="Picture 2" descr="Management 3.0 Fundamentals Online Workshop (100 ...">
              <a:extLst>
                <a:ext uri="{FF2B5EF4-FFF2-40B4-BE49-F238E27FC236}">
                  <a16:creationId xmlns:a16="http://schemas.microsoft.com/office/drawing/2014/main" id="{536C09E3-49EA-4EDF-AD24-2452873CD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2426" y="4114800"/>
              <a:ext cx="2908332" cy="2391934"/>
            </a:xfrm>
            <a:custGeom>
              <a:avLst/>
              <a:gdLst>
                <a:gd name="connsiteX0" fmla="*/ 0 w 2908332"/>
                <a:gd name="connsiteY0" fmla="*/ 0 h 2391934"/>
                <a:gd name="connsiteX1" fmla="*/ 2908332 w 2908332"/>
                <a:gd name="connsiteY1" fmla="*/ 0 h 2391934"/>
                <a:gd name="connsiteX2" fmla="*/ 2908332 w 2908332"/>
                <a:gd name="connsiteY2" fmla="*/ 2391934 h 2391934"/>
                <a:gd name="connsiteX3" fmla="*/ 0 w 2908332"/>
                <a:gd name="connsiteY3" fmla="*/ 2391934 h 2391934"/>
                <a:gd name="connsiteX4" fmla="*/ 0 w 2908332"/>
                <a:gd name="connsiteY4" fmla="*/ 0 h 239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8332" h="2391934" extrusionOk="0">
                  <a:moveTo>
                    <a:pt x="0" y="0"/>
                  </a:moveTo>
                  <a:cubicBezTo>
                    <a:pt x="986227" y="152479"/>
                    <a:pt x="1493860" y="81697"/>
                    <a:pt x="2908332" y="0"/>
                  </a:cubicBezTo>
                  <a:cubicBezTo>
                    <a:pt x="2942137" y="439035"/>
                    <a:pt x="2904724" y="1307717"/>
                    <a:pt x="2908332" y="2391934"/>
                  </a:cubicBezTo>
                  <a:cubicBezTo>
                    <a:pt x="2262845" y="2274562"/>
                    <a:pt x="731777" y="2476594"/>
                    <a:pt x="0" y="2391934"/>
                  </a:cubicBezTo>
                  <a:cubicBezTo>
                    <a:pt x="-17940" y="1928002"/>
                    <a:pt x="62634" y="935994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100679821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74D68AB-1265-42ED-A569-ED5C21D8BD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0777" y="6425922"/>
            <a:ext cx="431223" cy="432078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2DC58A7-BEF8-48E5-B524-6C5AEA0D3A69}"/>
              </a:ext>
            </a:extLst>
          </p:cNvPr>
          <p:cNvGrpSpPr/>
          <p:nvPr/>
        </p:nvGrpSpPr>
        <p:grpSpPr>
          <a:xfrm>
            <a:off x="585686" y="5953300"/>
            <a:ext cx="3146673" cy="709764"/>
            <a:chOff x="414067" y="7300917"/>
            <a:chExt cx="4752349" cy="7678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4DC0570-474E-492E-B1F0-6E3AFCA399BC}"/>
                </a:ext>
              </a:extLst>
            </p:cNvPr>
            <p:cNvSpPr/>
            <p:nvPr/>
          </p:nvSpPr>
          <p:spPr>
            <a:xfrm>
              <a:off x="414067" y="7300917"/>
              <a:ext cx="4511615" cy="767884"/>
            </a:xfrm>
            <a:custGeom>
              <a:avLst/>
              <a:gdLst>
                <a:gd name="connsiteX0" fmla="*/ 0 w 4511615"/>
                <a:gd name="connsiteY0" fmla="*/ 0 h 767884"/>
                <a:gd name="connsiteX1" fmla="*/ 4511615 w 4511615"/>
                <a:gd name="connsiteY1" fmla="*/ 0 h 767884"/>
                <a:gd name="connsiteX2" fmla="*/ 4511615 w 4511615"/>
                <a:gd name="connsiteY2" fmla="*/ 767884 h 767884"/>
                <a:gd name="connsiteX3" fmla="*/ 0 w 4511615"/>
                <a:gd name="connsiteY3" fmla="*/ 767884 h 767884"/>
                <a:gd name="connsiteX4" fmla="*/ 0 w 4511615"/>
                <a:gd name="connsiteY4" fmla="*/ 0 h 767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1615" h="767884" fill="none" extrusionOk="0">
                  <a:moveTo>
                    <a:pt x="0" y="0"/>
                  </a:moveTo>
                  <a:cubicBezTo>
                    <a:pt x="839296" y="-63692"/>
                    <a:pt x="2873524" y="-21019"/>
                    <a:pt x="4511615" y="0"/>
                  </a:cubicBezTo>
                  <a:cubicBezTo>
                    <a:pt x="4446998" y="113164"/>
                    <a:pt x="4522686" y="453571"/>
                    <a:pt x="4511615" y="767884"/>
                  </a:cubicBezTo>
                  <a:cubicBezTo>
                    <a:pt x="2573452" y="687031"/>
                    <a:pt x="1861866" y="751551"/>
                    <a:pt x="0" y="767884"/>
                  </a:cubicBezTo>
                  <a:cubicBezTo>
                    <a:pt x="61928" y="395517"/>
                    <a:pt x="-19069" y="224737"/>
                    <a:pt x="0" y="0"/>
                  </a:cubicBezTo>
                  <a:close/>
                </a:path>
                <a:path w="4511615" h="767884" stroke="0" extrusionOk="0">
                  <a:moveTo>
                    <a:pt x="0" y="0"/>
                  </a:moveTo>
                  <a:cubicBezTo>
                    <a:pt x="1484170" y="8876"/>
                    <a:pt x="3807154" y="90698"/>
                    <a:pt x="4511615" y="0"/>
                  </a:cubicBezTo>
                  <a:cubicBezTo>
                    <a:pt x="4462128" y="131175"/>
                    <a:pt x="4482890" y="633763"/>
                    <a:pt x="4511615" y="767884"/>
                  </a:cubicBezTo>
                  <a:cubicBezTo>
                    <a:pt x="4043147" y="760792"/>
                    <a:pt x="1518536" y="902064"/>
                    <a:pt x="0" y="767884"/>
                  </a:cubicBezTo>
                  <a:cubicBezTo>
                    <a:pt x="-62344" y="603921"/>
                    <a:pt x="56399" y="7746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0982604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4623D94-99AA-41A8-AF3F-9CFDDEA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7838" y="7350235"/>
              <a:ext cx="1648766" cy="66924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A30EC59-2491-46F0-B93A-49F2DDCF3310}"/>
                </a:ext>
              </a:extLst>
            </p:cNvPr>
            <p:cNvSpPr txBox="1"/>
            <p:nvPr/>
          </p:nvSpPr>
          <p:spPr>
            <a:xfrm>
              <a:off x="2312406" y="7360915"/>
              <a:ext cx="2854010" cy="654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quieres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saber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más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puedes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consultar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en-US" sz="58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583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Método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Design Thinking</a:t>
              </a:r>
            </a:p>
            <a:p>
              <a:r>
                <a:rPr lang="en-US" sz="583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Herramienta</a:t>
              </a:r>
              <a:r>
                <a:rPr lang="en-US" sz="58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Creative Matrix</a:t>
              </a:r>
            </a:p>
            <a:p>
              <a:r>
                <a:rPr lang="en-US" sz="58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Fuente: 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https://www.lumaworkplace.com</a:t>
              </a:r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</p:grpSp>
      <p:pic>
        <p:nvPicPr>
          <p:cNvPr id="58" name="Imagen 57">
            <a:extLst>
              <a:ext uri="{FF2B5EF4-FFF2-40B4-BE49-F238E27FC236}">
                <a16:creationId xmlns:a16="http://schemas.microsoft.com/office/drawing/2014/main" id="{DCE80520-4336-4F3B-9786-F56AB6D81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1810D516-F813-4EA7-88C8-F212FC9BDB4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7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FD162FA2-6473-44D5-986E-A2C98F979BE9}"/>
              </a:ext>
            </a:extLst>
          </p:cNvPr>
          <p:cNvSpPr/>
          <p:nvPr/>
        </p:nvSpPr>
        <p:spPr>
          <a:xfrm>
            <a:off x="0" y="1052584"/>
            <a:ext cx="12192000" cy="5805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Matriz Creativa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210216C9-7D35-43B1-A225-54B5F2448D89}"/>
              </a:ext>
            </a:extLst>
          </p:cNvPr>
          <p:cNvSpPr/>
          <p:nvPr/>
        </p:nvSpPr>
        <p:spPr>
          <a:xfrm>
            <a:off x="279027" y="1429782"/>
            <a:ext cx="3722802" cy="1642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0A381EB-2E4C-412A-BF7A-F21C792E07C2}"/>
              </a:ext>
            </a:extLst>
          </p:cNvPr>
          <p:cNvSpPr/>
          <p:nvPr/>
        </p:nvSpPr>
        <p:spPr>
          <a:xfrm>
            <a:off x="4234599" y="1429782"/>
            <a:ext cx="3722802" cy="1642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60347E8-98BA-4CE9-9B23-28494B20B280}"/>
              </a:ext>
            </a:extLst>
          </p:cNvPr>
          <p:cNvSpPr/>
          <p:nvPr/>
        </p:nvSpPr>
        <p:spPr>
          <a:xfrm>
            <a:off x="279027" y="3128085"/>
            <a:ext cx="3722802" cy="16426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A5095B57-6BA3-48F5-9747-174F719C3EEB}"/>
              </a:ext>
            </a:extLst>
          </p:cNvPr>
          <p:cNvSpPr/>
          <p:nvPr/>
        </p:nvSpPr>
        <p:spPr>
          <a:xfrm>
            <a:off x="4234599" y="3128085"/>
            <a:ext cx="3722802" cy="1642652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724D029-28E8-4CD7-99A3-0AC386BB9A46}"/>
              </a:ext>
            </a:extLst>
          </p:cNvPr>
          <p:cNvSpPr txBox="1"/>
          <p:nvPr/>
        </p:nvSpPr>
        <p:spPr>
          <a:xfrm>
            <a:off x="279027" y="1439297"/>
            <a:ext cx="111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Arial" panose="020B0604020202020204" pitchFamily="34" charset="0"/>
                <a:cs typeface="Arial" panose="020B0604020202020204" pitchFamily="34" charset="0"/>
              </a:rPr>
              <a:t>Personas</a:t>
            </a:r>
            <a:endParaRPr lang="es-CO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9F8222F-9545-4B3A-8F02-6B9B596420C6}"/>
              </a:ext>
            </a:extLst>
          </p:cNvPr>
          <p:cNvSpPr txBox="1"/>
          <p:nvPr/>
        </p:nvSpPr>
        <p:spPr>
          <a:xfrm>
            <a:off x="279026" y="3143803"/>
            <a:ext cx="111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Arial" panose="020B0604020202020204" pitchFamily="34" charset="0"/>
                <a:cs typeface="Arial" panose="020B0604020202020204" pitchFamily="34" charset="0"/>
              </a:rPr>
              <a:t>Procesos</a:t>
            </a:r>
            <a:endParaRPr lang="es-CO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4A33B75-9E89-491F-A586-E68E9FA2AB1E}"/>
              </a:ext>
            </a:extLst>
          </p:cNvPr>
          <p:cNvSpPr txBox="1"/>
          <p:nvPr/>
        </p:nvSpPr>
        <p:spPr>
          <a:xfrm>
            <a:off x="4234599" y="1439297"/>
            <a:ext cx="111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endParaRPr lang="es-CO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C6A521C6-82D7-43A9-8E94-EC43FEAFBFFB}"/>
              </a:ext>
            </a:extLst>
          </p:cNvPr>
          <p:cNvSpPr txBox="1"/>
          <p:nvPr/>
        </p:nvSpPr>
        <p:spPr>
          <a:xfrm>
            <a:off x="4234598" y="3124885"/>
            <a:ext cx="111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Arial" panose="020B0604020202020204" pitchFamily="34" charset="0"/>
                <a:cs typeface="Arial" panose="020B0604020202020204" pitchFamily="34" charset="0"/>
              </a:rPr>
              <a:t>Controles</a:t>
            </a:r>
            <a:endParaRPr lang="es-CO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DB62E33E-327E-4F40-8900-26FD2109458A}"/>
              </a:ext>
            </a:extLst>
          </p:cNvPr>
          <p:cNvGrpSpPr/>
          <p:nvPr/>
        </p:nvGrpSpPr>
        <p:grpSpPr>
          <a:xfrm>
            <a:off x="408681" y="1913722"/>
            <a:ext cx="3507726" cy="862947"/>
            <a:chOff x="382063" y="1685518"/>
            <a:chExt cx="3507726" cy="1144420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3E1BA3D1-A4B0-467F-89E7-A5D8826310F3}"/>
                </a:ext>
              </a:extLst>
            </p:cNvPr>
            <p:cNvSpPr/>
            <p:nvPr/>
          </p:nvSpPr>
          <p:spPr>
            <a:xfrm>
              <a:off x="382063" y="1685518"/>
              <a:ext cx="814816" cy="11444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B2AAAF65-3F73-43A2-A4E0-E741E194D2C1}"/>
                </a:ext>
              </a:extLst>
            </p:cNvPr>
            <p:cNvSpPr/>
            <p:nvPr/>
          </p:nvSpPr>
          <p:spPr>
            <a:xfrm>
              <a:off x="1274433" y="1685518"/>
              <a:ext cx="819256" cy="1144420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64833DA3-3CA6-49FC-BDDC-A38DBACA999D}"/>
                </a:ext>
              </a:extLst>
            </p:cNvPr>
            <p:cNvSpPr/>
            <p:nvPr/>
          </p:nvSpPr>
          <p:spPr>
            <a:xfrm>
              <a:off x="2171243" y="1685518"/>
              <a:ext cx="819256" cy="1144420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FA104D5F-2A38-4F8E-A5BC-DCC56BEA2A8B}"/>
                </a:ext>
              </a:extLst>
            </p:cNvPr>
            <p:cNvSpPr/>
            <p:nvPr/>
          </p:nvSpPr>
          <p:spPr>
            <a:xfrm>
              <a:off x="3068052" y="1685518"/>
              <a:ext cx="821737" cy="114442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9E1BBE39-625A-4B1B-AE62-D2523B78B8CC}"/>
              </a:ext>
            </a:extLst>
          </p:cNvPr>
          <p:cNvGrpSpPr/>
          <p:nvPr/>
        </p:nvGrpSpPr>
        <p:grpSpPr>
          <a:xfrm>
            <a:off x="8190170" y="4006279"/>
            <a:ext cx="3722803" cy="1528247"/>
            <a:chOff x="8190170" y="4006279"/>
            <a:chExt cx="3722803" cy="1528247"/>
          </a:xfrm>
        </p:grpSpPr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FE025658-D43B-4451-BFCF-B505CEC5E5A8}"/>
                </a:ext>
              </a:extLst>
            </p:cNvPr>
            <p:cNvSpPr/>
            <p:nvPr/>
          </p:nvSpPr>
          <p:spPr>
            <a:xfrm>
              <a:off x="8190171" y="4006279"/>
              <a:ext cx="3722802" cy="15282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63D70590-A980-4BA7-AAAE-2EEBCDF89CD1}"/>
                </a:ext>
              </a:extLst>
            </p:cNvPr>
            <p:cNvSpPr txBox="1"/>
            <p:nvPr/>
          </p:nvSpPr>
          <p:spPr>
            <a:xfrm>
              <a:off x="8190170" y="4007660"/>
              <a:ext cx="1314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Puntos de Mejora</a:t>
              </a:r>
              <a:endParaRPr lang="es-CO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E915A500-947B-4FFA-814B-6C1FB6B18404}"/>
                </a:ext>
              </a:extLst>
            </p:cNvPr>
            <p:cNvGrpSpPr/>
            <p:nvPr/>
          </p:nvGrpSpPr>
          <p:grpSpPr>
            <a:xfrm>
              <a:off x="8288089" y="4389496"/>
              <a:ext cx="3507726" cy="873785"/>
              <a:chOff x="382063" y="3380096"/>
              <a:chExt cx="3507726" cy="1144420"/>
            </a:xfrm>
          </p:grpSpPr>
          <p:sp>
            <p:nvSpPr>
              <p:cNvPr id="62" name="Rectángulo 61">
                <a:extLst>
                  <a:ext uri="{FF2B5EF4-FFF2-40B4-BE49-F238E27FC236}">
                    <a16:creationId xmlns:a16="http://schemas.microsoft.com/office/drawing/2014/main" id="{34737437-522A-4CC1-9009-AA931FB6ADC5}"/>
                  </a:ext>
                </a:extLst>
              </p:cNvPr>
              <p:cNvSpPr/>
              <p:nvPr/>
            </p:nvSpPr>
            <p:spPr>
              <a:xfrm>
                <a:off x="382063" y="3380096"/>
                <a:ext cx="814816" cy="1144420"/>
              </a:xfrm>
              <a:prstGeom prst="rect">
                <a:avLst/>
              </a:prstGeom>
              <a:solidFill>
                <a:srgbClr val="00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63" name="Rectángulo 62">
                <a:extLst>
                  <a:ext uri="{FF2B5EF4-FFF2-40B4-BE49-F238E27FC236}">
                    <a16:creationId xmlns:a16="http://schemas.microsoft.com/office/drawing/2014/main" id="{B5338ABE-EEF5-4B20-9E89-ECE4D8747887}"/>
                  </a:ext>
                </a:extLst>
              </p:cNvPr>
              <p:cNvSpPr/>
              <p:nvPr/>
            </p:nvSpPr>
            <p:spPr>
              <a:xfrm>
                <a:off x="1274433" y="3380096"/>
                <a:ext cx="819256" cy="114442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64" name="Rectángulo 63">
                <a:extLst>
                  <a:ext uri="{FF2B5EF4-FFF2-40B4-BE49-F238E27FC236}">
                    <a16:creationId xmlns:a16="http://schemas.microsoft.com/office/drawing/2014/main" id="{88B65544-DB44-44DE-A7F7-A13239A4FE51}"/>
                  </a:ext>
                </a:extLst>
              </p:cNvPr>
              <p:cNvSpPr/>
              <p:nvPr/>
            </p:nvSpPr>
            <p:spPr>
              <a:xfrm>
                <a:off x="2171243" y="3380096"/>
                <a:ext cx="819256" cy="11444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AB56DF74-7DD6-4D01-A6A3-A04933C38D51}"/>
                  </a:ext>
                </a:extLst>
              </p:cNvPr>
              <p:cNvSpPr/>
              <p:nvPr/>
            </p:nvSpPr>
            <p:spPr>
              <a:xfrm>
                <a:off x="3068052" y="3380096"/>
                <a:ext cx="821737" cy="1144420"/>
              </a:xfrm>
              <a:prstGeom prst="rect">
                <a:avLst/>
              </a:prstGeom>
              <a:solidFill>
                <a:srgbClr val="00F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785FDCBF-413F-45B3-98A6-34531210F56C}"/>
              </a:ext>
            </a:extLst>
          </p:cNvPr>
          <p:cNvGrpSpPr/>
          <p:nvPr/>
        </p:nvGrpSpPr>
        <p:grpSpPr>
          <a:xfrm>
            <a:off x="4342137" y="1917796"/>
            <a:ext cx="3507726" cy="920878"/>
            <a:chOff x="4342137" y="1723535"/>
            <a:chExt cx="3507726" cy="1144420"/>
          </a:xfrm>
        </p:grpSpPr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278DA0E9-DBB3-4884-8A32-CCF6BAD642EE}"/>
                </a:ext>
              </a:extLst>
            </p:cNvPr>
            <p:cNvSpPr/>
            <p:nvPr/>
          </p:nvSpPr>
          <p:spPr>
            <a:xfrm>
              <a:off x="4342137" y="1723535"/>
              <a:ext cx="814816" cy="11444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74D0280E-DA67-4FB9-919E-4E3ED59B4E91}"/>
                </a:ext>
              </a:extLst>
            </p:cNvPr>
            <p:cNvSpPr/>
            <p:nvPr/>
          </p:nvSpPr>
          <p:spPr>
            <a:xfrm>
              <a:off x="5234507" y="1723535"/>
              <a:ext cx="819256" cy="114442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8" name="Rectángulo 67">
              <a:extLst>
                <a:ext uri="{FF2B5EF4-FFF2-40B4-BE49-F238E27FC236}">
                  <a16:creationId xmlns:a16="http://schemas.microsoft.com/office/drawing/2014/main" id="{873FFA37-DDDA-4F34-A0F8-E060CAD2A765}"/>
                </a:ext>
              </a:extLst>
            </p:cNvPr>
            <p:cNvSpPr/>
            <p:nvPr/>
          </p:nvSpPr>
          <p:spPr>
            <a:xfrm>
              <a:off x="6131317" y="1723535"/>
              <a:ext cx="819256" cy="1144420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9" name="Rectángulo 68">
              <a:extLst>
                <a:ext uri="{FF2B5EF4-FFF2-40B4-BE49-F238E27FC236}">
                  <a16:creationId xmlns:a16="http://schemas.microsoft.com/office/drawing/2014/main" id="{8FFB3AEC-3765-47DD-AEAF-C60A852E27F6}"/>
                </a:ext>
              </a:extLst>
            </p:cNvPr>
            <p:cNvSpPr/>
            <p:nvPr/>
          </p:nvSpPr>
          <p:spPr>
            <a:xfrm>
              <a:off x="7028126" y="1723535"/>
              <a:ext cx="821737" cy="114442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7" name="Rectángulo 46">
            <a:extLst>
              <a:ext uri="{FF2B5EF4-FFF2-40B4-BE49-F238E27FC236}">
                <a16:creationId xmlns:a16="http://schemas.microsoft.com/office/drawing/2014/main" id="{52A97A07-E234-4FD7-950D-D66E296F7084}"/>
              </a:ext>
            </a:extLst>
          </p:cNvPr>
          <p:cNvSpPr/>
          <p:nvPr/>
        </p:nvSpPr>
        <p:spPr>
          <a:xfrm>
            <a:off x="279027" y="4826389"/>
            <a:ext cx="3722802" cy="1642652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079242AE-5C4B-45D0-A83B-6FF48B08FCBD}"/>
              </a:ext>
            </a:extLst>
          </p:cNvPr>
          <p:cNvSpPr txBox="1"/>
          <p:nvPr/>
        </p:nvSpPr>
        <p:spPr>
          <a:xfrm>
            <a:off x="279025" y="4842106"/>
            <a:ext cx="111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Arial" panose="020B0604020202020204" pitchFamily="34" charset="0"/>
                <a:cs typeface="Arial" panose="020B0604020202020204" pitchFamily="34" charset="0"/>
              </a:rPr>
              <a:t>Tecnología</a:t>
            </a:r>
            <a:endParaRPr lang="es-CO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BC441AAD-3F97-41E2-A4EC-BBBCECC47BC7}"/>
              </a:ext>
            </a:extLst>
          </p:cNvPr>
          <p:cNvSpPr/>
          <p:nvPr/>
        </p:nvSpPr>
        <p:spPr>
          <a:xfrm>
            <a:off x="1258327" y="5257444"/>
            <a:ext cx="814816" cy="920878"/>
          </a:xfrm>
          <a:prstGeom prst="rect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D1639BE-C568-4DF8-8508-12C14128E211}"/>
              </a:ext>
            </a:extLst>
          </p:cNvPr>
          <p:cNvSpPr/>
          <p:nvPr/>
        </p:nvSpPr>
        <p:spPr>
          <a:xfrm>
            <a:off x="377623" y="5257444"/>
            <a:ext cx="819256" cy="920878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9AF9E030-FCF0-4BA5-AE91-CEB61DDB14B3}"/>
              </a:ext>
            </a:extLst>
          </p:cNvPr>
          <p:cNvSpPr/>
          <p:nvPr/>
        </p:nvSpPr>
        <p:spPr>
          <a:xfrm>
            <a:off x="2129006" y="5257444"/>
            <a:ext cx="819256" cy="920878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A8045DDE-3341-4B06-A1E2-C6B99CF4B9D9}"/>
              </a:ext>
            </a:extLst>
          </p:cNvPr>
          <p:cNvSpPr/>
          <p:nvPr/>
        </p:nvSpPr>
        <p:spPr>
          <a:xfrm>
            <a:off x="3025815" y="5257444"/>
            <a:ext cx="821737" cy="920878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27EAE64A-30F2-4F7A-A0E2-275C4A326749}"/>
              </a:ext>
            </a:extLst>
          </p:cNvPr>
          <p:cNvSpPr/>
          <p:nvPr/>
        </p:nvSpPr>
        <p:spPr>
          <a:xfrm>
            <a:off x="4234599" y="4826389"/>
            <a:ext cx="3722802" cy="1642652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96BAB4DA-8C29-4F6E-B02C-81AAFB48F781}"/>
              </a:ext>
            </a:extLst>
          </p:cNvPr>
          <p:cNvSpPr txBox="1"/>
          <p:nvPr/>
        </p:nvSpPr>
        <p:spPr>
          <a:xfrm>
            <a:off x="4234597" y="4864406"/>
            <a:ext cx="111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Arial" panose="020B0604020202020204" pitchFamily="34" charset="0"/>
                <a:cs typeface="Arial" panose="020B0604020202020204" pitchFamily="34" charset="0"/>
              </a:rPr>
              <a:t>Artefactos</a:t>
            </a:r>
            <a:endParaRPr lang="es-CO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1AE0F026-843F-43B7-8037-23C6E563494E}"/>
              </a:ext>
            </a:extLst>
          </p:cNvPr>
          <p:cNvGrpSpPr/>
          <p:nvPr/>
        </p:nvGrpSpPr>
        <p:grpSpPr>
          <a:xfrm>
            <a:off x="4342137" y="5344977"/>
            <a:ext cx="3507726" cy="920878"/>
            <a:chOff x="4342137" y="1723535"/>
            <a:chExt cx="3507726" cy="1144420"/>
          </a:xfrm>
        </p:grpSpPr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B327CDED-A607-4AA3-94A6-C5A01606BAE1}"/>
                </a:ext>
              </a:extLst>
            </p:cNvPr>
            <p:cNvSpPr/>
            <p:nvPr/>
          </p:nvSpPr>
          <p:spPr>
            <a:xfrm>
              <a:off x="4342137" y="1723535"/>
              <a:ext cx="814816" cy="1144420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88147286-75D1-45C5-8F10-20904D185A5E}"/>
                </a:ext>
              </a:extLst>
            </p:cNvPr>
            <p:cNvSpPr/>
            <p:nvPr/>
          </p:nvSpPr>
          <p:spPr>
            <a:xfrm>
              <a:off x="5234507" y="1723535"/>
              <a:ext cx="819256" cy="114442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6" name="Rectángulo 85">
              <a:extLst>
                <a:ext uri="{FF2B5EF4-FFF2-40B4-BE49-F238E27FC236}">
                  <a16:creationId xmlns:a16="http://schemas.microsoft.com/office/drawing/2014/main" id="{7C17CCC6-A310-4AB9-BB29-1AC2B3070507}"/>
                </a:ext>
              </a:extLst>
            </p:cNvPr>
            <p:cNvSpPr/>
            <p:nvPr/>
          </p:nvSpPr>
          <p:spPr>
            <a:xfrm>
              <a:off x="6131317" y="1723535"/>
              <a:ext cx="819256" cy="114442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ABAC5E0E-F287-4293-8FD3-43EDFD9A46FD}"/>
                </a:ext>
              </a:extLst>
            </p:cNvPr>
            <p:cNvSpPr/>
            <p:nvPr/>
          </p:nvSpPr>
          <p:spPr>
            <a:xfrm>
              <a:off x="7028126" y="1723535"/>
              <a:ext cx="821737" cy="11444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4E6EBFA-BDDC-4102-86DD-806931D35D4F}"/>
              </a:ext>
            </a:extLst>
          </p:cNvPr>
          <p:cNvSpPr/>
          <p:nvPr/>
        </p:nvSpPr>
        <p:spPr>
          <a:xfrm>
            <a:off x="8213299" y="2108099"/>
            <a:ext cx="3722802" cy="1642652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073BB14-E5B0-4D09-A628-8F1936381E49}"/>
              </a:ext>
            </a:extLst>
          </p:cNvPr>
          <p:cNvSpPr/>
          <p:nvPr/>
        </p:nvSpPr>
        <p:spPr>
          <a:xfrm>
            <a:off x="8320837" y="2615356"/>
            <a:ext cx="814816" cy="920878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30F21D3B-6C39-4C4B-9186-3E9F598A6A23}"/>
              </a:ext>
            </a:extLst>
          </p:cNvPr>
          <p:cNvSpPr/>
          <p:nvPr/>
        </p:nvSpPr>
        <p:spPr>
          <a:xfrm>
            <a:off x="9213207" y="2615356"/>
            <a:ext cx="819256" cy="92087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9157456-F3D0-47DD-8EF0-71B1832233C7}"/>
              </a:ext>
            </a:extLst>
          </p:cNvPr>
          <p:cNvSpPr/>
          <p:nvPr/>
        </p:nvSpPr>
        <p:spPr>
          <a:xfrm>
            <a:off x="10110017" y="2615356"/>
            <a:ext cx="819256" cy="920878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6CB5DE2E-BD61-4743-950F-FB451B39C489}"/>
              </a:ext>
            </a:extLst>
          </p:cNvPr>
          <p:cNvSpPr/>
          <p:nvPr/>
        </p:nvSpPr>
        <p:spPr>
          <a:xfrm>
            <a:off x="11006826" y="2615356"/>
            <a:ext cx="821737" cy="920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58CF7804-D7C5-4EFF-B4F7-8410D12AE5AF}"/>
              </a:ext>
            </a:extLst>
          </p:cNvPr>
          <p:cNvSpPr txBox="1"/>
          <p:nvPr/>
        </p:nvSpPr>
        <p:spPr>
          <a:xfrm>
            <a:off x="8288089" y="2160450"/>
            <a:ext cx="111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Puntos Fuertes</a:t>
            </a:r>
            <a:endParaRPr lang="es-CO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6" name="Grupo 95">
            <a:extLst>
              <a:ext uri="{FF2B5EF4-FFF2-40B4-BE49-F238E27FC236}">
                <a16:creationId xmlns:a16="http://schemas.microsoft.com/office/drawing/2014/main" id="{C4A527AA-0DF0-4911-9B3A-8B45EE7848EA}"/>
              </a:ext>
            </a:extLst>
          </p:cNvPr>
          <p:cNvGrpSpPr/>
          <p:nvPr/>
        </p:nvGrpSpPr>
        <p:grpSpPr>
          <a:xfrm>
            <a:off x="400239" y="3643255"/>
            <a:ext cx="3507726" cy="862947"/>
            <a:chOff x="382063" y="1685518"/>
            <a:chExt cx="3507726" cy="1144420"/>
          </a:xfrm>
        </p:grpSpPr>
        <p:sp>
          <p:nvSpPr>
            <p:cNvPr id="97" name="Rectángulo 96">
              <a:extLst>
                <a:ext uri="{FF2B5EF4-FFF2-40B4-BE49-F238E27FC236}">
                  <a16:creationId xmlns:a16="http://schemas.microsoft.com/office/drawing/2014/main" id="{E031DB9A-74DD-4637-9F97-2FD6528E67BB}"/>
                </a:ext>
              </a:extLst>
            </p:cNvPr>
            <p:cNvSpPr/>
            <p:nvPr/>
          </p:nvSpPr>
          <p:spPr>
            <a:xfrm>
              <a:off x="382063" y="1685518"/>
              <a:ext cx="814816" cy="114442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8" name="Rectángulo 97">
              <a:extLst>
                <a:ext uri="{FF2B5EF4-FFF2-40B4-BE49-F238E27FC236}">
                  <a16:creationId xmlns:a16="http://schemas.microsoft.com/office/drawing/2014/main" id="{5BE0B01A-D126-4A1C-9425-E725C2D27291}"/>
                </a:ext>
              </a:extLst>
            </p:cNvPr>
            <p:cNvSpPr/>
            <p:nvPr/>
          </p:nvSpPr>
          <p:spPr>
            <a:xfrm>
              <a:off x="1274433" y="1685518"/>
              <a:ext cx="819256" cy="114442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F0D4DA8D-D394-451C-8DFB-BE1C7BE49CD8}"/>
                </a:ext>
              </a:extLst>
            </p:cNvPr>
            <p:cNvSpPr/>
            <p:nvPr/>
          </p:nvSpPr>
          <p:spPr>
            <a:xfrm>
              <a:off x="2171243" y="1685518"/>
              <a:ext cx="819256" cy="114442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03FF8464-9FD1-4E87-8511-6BE62CD2BD29}"/>
                </a:ext>
              </a:extLst>
            </p:cNvPr>
            <p:cNvSpPr/>
            <p:nvPr/>
          </p:nvSpPr>
          <p:spPr>
            <a:xfrm>
              <a:off x="3068052" y="1685518"/>
              <a:ext cx="821737" cy="1144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2D4197ED-227A-4114-922F-890899DD2A5C}"/>
              </a:ext>
            </a:extLst>
          </p:cNvPr>
          <p:cNvSpPr/>
          <p:nvPr/>
        </p:nvSpPr>
        <p:spPr>
          <a:xfrm>
            <a:off x="4345954" y="3587362"/>
            <a:ext cx="814816" cy="862947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4C208AA1-277D-438A-8D51-983B3B08A02D}"/>
              </a:ext>
            </a:extLst>
          </p:cNvPr>
          <p:cNvSpPr/>
          <p:nvPr/>
        </p:nvSpPr>
        <p:spPr>
          <a:xfrm>
            <a:off x="5238324" y="3587362"/>
            <a:ext cx="819256" cy="862947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C0821105-9A90-49C5-AC25-73CD8BB49E95}"/>
              </a:ext>
            </a:extLst>
          </p:cNvPr>
          <p:cNvSpPr/>
          <p:nvPr/>
        </p:nvSpPr>
        <p:spPr>
          <a:xfrm>
            <a:off x="6135134" y="3587362"/>
            <a:ext cx="819256" cy="862947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9AF2CFFC-D75C-4A5F-BB2E-E1B1F9FC9B0B}"/>
              </a:ext>
            </a:extLst>
          </p:cNvPr>
          <p:cNvSpPr/>
          <p:nvPr/>
        </p:nvSpPr>
        <p:spPr>
          <a:xfrm>
            <a:off x="7031943" y="3587362"/>
            <a:ext cx="821737" cy="862947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6" name="Imagen 105">
            <a:extLst>
              <a:ext uri="{FF2B5EF4-FFF2-40B4-BE49-F238E27FC236}">
                <a16:creationId xmlns:a16="http://schemas.microsoft.com/office/drawing/2014/main" id="{DE1BDB78-E30B-47D6-B8A5-CBF9AAA1F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1F6685F4-221E-4121-9306-5167047BD73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39881CAC-A2C4-4461-8BB6-E62F4808AA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238" y="1498068"/>
            <a:ext cx="374899" cy="374899"/>
          </a:xfrm>
          <a:prstGeom prst="rect">
            <a:avLst/>
          </a:prstGeom>
        </p:spPr>
      </p:pic>
      <p:pic>
        <p:nvPicPr>
          <p:cNvPr id="110" name="Imagen 109">
            <a:extLst>
              <a:ext uri="{FF2B5EF4-FFF2-40B4-BE49-F238E27FC236}">
                <a16:creationId xmlns:a16="http://schemas.microsoft.com/office/drawing/2014/main" id="{10588B77-DFD4-4B61-9C05-3605E7ADD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238" y="3222023"/>
            <a:ext cx="343923" cy="343923"/>
          </a:xfrm>
          <a:prstGeom prst="rect">
            <a:avLst/>
          </a:prstGeom>
        </p:spPr>
      </p:pic>
      <p:pic>
        <p:nvPicPr>
          <p:cNvPr id="112" name="Imagen 111">
            <a:extLst>
              <a:ext uri="{FF2B5EF4-FFF2-40B4-BE49-F238E27FC236}">
                <a16:creationId xmlns:a16="http://schemas.microsoft.com/office/drawing/2014/main" id="{2A5EAD4A-93DE-4A70-8A2A-9D9A35ED5A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238" y="4915002"/>
            <a:ext cx="340516" cy="340516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4D547F34-A19D-4DCE-88A0-87ED162144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9976" y="1498068"/>
            <a:ext cx="361050" cy="339947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0A1E4745-E25F-42ED-8CBF-BB6C93ADA4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83" y="3222023"/>
            <a:ext cx="332569" cy="321861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A075B1E5-EC87-4461-9CC3-5C0037ADD2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59" y="4873840"/>
            <a:ext cx="394130" cy="327952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B93A25F5-19A6-4BDB-A697-5324B5F343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18" y="2135016"/>
            <a:ext cx="411901" cy="411901"/>
          </a:xfrm>
          <a:prstGeom prst="rect">
            <a:avLst/>
          </a:prstGeom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5E693DD8-B949-4CE5-812A-90085AAE53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206" y="4018835"/>
            <a:ext cx="343923" cy="3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7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9" name="Picture 6168">
            <a:extLst>
              <a:ext uri="{FF2B5EF4-FFF2-40B4-BE49-F238E27FC236}">
                <a16:creationId xmlns:a16="http://schemas.microsoft.com/office/drawing/2014/main" id="{62895A9B-E596-4B18-AA4F-926555D5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44522">
            <a:off x="7674213" y="4480923"/>
            <a:ext cx="870985" cy="25848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C8B23F6C-0F37-4812-9A86-BE9D94BB4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2908">
            <a:off x="5511219" y="2996509"/>
            <a:ext cx="349250" cy="4445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13D4F0-09E0-4617-A20A-D6C8D9650959}"/>
              </a:ext>
            </a:extLst>
          </p:cNvPr>
          <p:cNvCxnSpPr>
            <a:cxnSpLocks/>
          </p:cNvCxnSpPr>
          <p:nvPr/>
        </p:nvCxnSpPr>
        <p:spPr>
          <a:xfrm>
            <a:off x="6074833" y="772583"/>
            <a:ext cx="21168" cy="5545667"/>
          </a:xfrm>
          <a:prstGeom prst="line">
            <a:avLst/>
          </a:prstGeom>
          <a:ln w="381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00CD05-2352-4377-81C3-C5FCFC138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2" y="1140743"/>
            <a:ext cx="789655" cy="75429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F5E1BA7-97C6-44A2-82EE-1159362A7F1B}"/>
              </a:ext>
            </a:extLst>
          </p:cNvPr>
          <p:cNvGrpSpPr/>
          <p:nvPr/>
        </p:nvGrpSpPr>
        <p:grpSpPr>
          <a:xfrm>
            <a:off x="1240243" y="1155496"/>
            <a:ext cx="2987809" cy="788694"/>
            <a:chOff x="1789110" y="1304925"/>
            <a:chExt cx="2668589" cy="8354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DA9205-7009-4308-B96F-6D3FAD89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89110" y="1304925"/>
              <a:ext cx="2668589" cy="8354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07F2A-126C-443E-802B-61B662990E7A}"/>
                </a:ext>
              </a:extLst>
            </p:cNvPr>
            <p:cNvSpPr txBox="1"/>
            <p:nvPr/>
          </p:nvSpPr>
          <p:spPr>
            <a:xfrm>
              <a:off x="2257422" y="1538003"/>
              <a:ext cx="1870078" cy="391247"/>
            </a:xfrm>
            <a:custGeom>
              <a:avLst/>
              <a:gdLst>
                <a:gd name="connsiteX0" fmla="*/ 0 w 1870078"/>
                <a:gd name="connsiteY0" fmla="*/ 0 h 391247"/>
                <a:gd name="connsiteX1" fmla="*/ 467520 w 1870078"/>
                <a:gd name="connsiteY1" fmla="*/ 0 h 391247"/>
                <a:gd name="connsiteX2" fmla="*/ 878937 w 1870078"/>
                <a:gd name="connsiteY2" fmla="*/ 0 h 391247"/>
                <a:gd name="connsiteX3" fmla="*/ 1309055 w 1870078"/>
                <a:gd name="connsiteY3" fmla="*/ 0 h 391247"/>
                <a:gd name="connsiteX4" fmla="*/ 1870078 w 1870078"/>
                <a:gd name="connsiteY4" fmla="*/ 0 h 391247"/>
                <a:gd name="connsiteX5" fmla="*/ 1870078 w 1870078"/>
                <a:gd name="connsiteY5" fmla="*/ 391247 h 391247"/>
                <a:gd name="connsiteX6" fmla="*/ 1421259 w 1870078"/>
                <a:gd name="connsiteY6" fmla="*/ 391247 h 391247"/>
                <a:gd name="connsiteX7" fmla="*/ 953740 w 1870078"/>
                <a:gd name="connsiteY7" fmla="*/ 391247 h 391247"/>
                <a:gd name="connsiteX8" fmla="*/ 486220 w 1870078"/>
                <a:gd name="connsiteY8" fmla="*/ 391247 h 391247"/>
                <a:gd name="connsiteX9" fmla="*/ 0 w 1870078"/>
                <a:gd name="connsiteY9" fmla="*/ 391247 h 391247"/>
                <a:gd name="connsiteX10" fmla="*/ 0 w 1870078"/>
                <a:gd name="connsiteY10" fmla="*/ 0 h 39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0078" h="391247" fill="none" extrusionOk="0">
                  <a:moveTo>
                    <a:pt x="0" y="0"/>
                  </a:moveTo>
                  <a:cubicBezTo>
                    <a:pt x="123147" y="-42732"/>
                    <a:pt x="304173" y="13581"/>
                    <a:pt x="467520" y="0"/>
                  </a:cubicBezTo>
                  <a:cubicBezTo>
                    <a:pt x="630867" y="-13581"/>
                    <a:pt x="705676" y="16870"/>
                    <a:pt x="878937" y="0"/>
                  </a:cubicBezTo>
                  <a:cubicBezTo>
                    <a:pt x="1052198" y="-16870"/>
                    <a:pt x="1121940" y="21268"/>
                    <a:pt x="1309055" y="0"/>
                  </a:cubicBezTo>
                  <a:cubicBezTo>
                    <a:pt x="1496170" y="-21268"/>
                    <a:pt x="1638002" y="50556"/>
                    <a:pt x="1870078" y="0"/>
                  </a:cubicBezTo>
                  <a:cubicBezTo>
                    <a:pt x="1877325" y="170273"/>
                    <a:pt x="1828613" y="306303"/>
                    <a:pt x="1870078" y="391247"/>
                  </a:cubicBezTo>
                  <a:cubicBezTo>
                    <a:pt x="1739874" y="394784"/>
                    <a:pt x="1529097" y="379709"/>
                    <a:pt x="1421259" y="391247"/>
                  </a:cubicBezTo>
                  <a:cubicBezTo>
                    <a:pt x="1313421" y="402785"/>
                    <a:pt x="1140803" y="389295"/>
                    <a:pt x="953740" y="391247"/>
                  </a:cubicBezTo>
                  <a:cubicBezTo>
                    <a:pt x="766677" y="393199"/>
                    <a:pt x="625432" y="345699"/>
                    <a:pt x="486220" y="391247"/>
                  </a:cubicBezTo>
                  <a:cubicBezTo>
                    <a:pt x="347008" y="436795"/>
                    <a:pt x="156847" y="337015"/>
                    <a:pt x="0" y="391247"/>
                  </a:cubicBezTo>
                  <a:cubicBezTo>
                    <a:pt x="-42073" y="290320"/>
                    <a:pt x="8129" y="82685"/>
                    <a:pt x="0" y="0"/>
                  </a:cubicBezTo>
                  <a:close/>
                </a:path>
                <a:path w="1870078" h="391247" stroke="0" extrusionOk="0">
                  <a:moveTo>
                    <a:pt x="0" y="0"/>
                  </a:moveTo>
                  <a:cubicBezTo>
                    <a:pt x="87066" y="-41679"/>
                    <a:pt x="283569" y="5780"/>
                    <a:pt x="411417" y="0"/>
                  </a:cubicBezTo>
                  <a:cubicBezTo>
                    <a:pt x="539265" y="-5780"/>
                    <a:pt x="703611" y="33317"/>
                    <a:pt x="841535" y="0"/>
                  </a:cubicBezTo>
                  <a:cubicBezTo>
                    <a:pt x="979459" y="-33317"/>
                    <a:pt x="1149296" y="41758"/>
                    <a:pt x="1252952" y="0"/>
                  </a:cubicBezTo>
                  <a:cubicBezTo>
                    <a:pt x="1356608" y="-41758"/>
                    <a:pt x="1735051" y="31437"/>
                    <a:pt x="1870078" y="0"/>
                  </a:cubicBezTo>
                  <a:cubicBezTo>
                    <a:pt x="1886986" y="164530"/>
                    <a:pt x="1866059" y="198601"/>
                    <a:pt x="1870078" y="391247"/>
                  </a:cubicBezTo>
                  <a:cubicBezTo>
                    <a:pt x="1662856" y="401167"/>
                    <a:pt x="1625059" y="352590"/>
                    <a:pt x="1383858" y="391247"/>
                  </a:cubicBezTo>
                  <a:cubicBezTo>
                    <a:pt x="1142657" y="429904"/>
                    <a:pt x="1046954" y="377956"/>
                    <a:pt x="916338" y="391247"/>
                  </a:cubicBezTo>
                  <a:cubicBezTo>
                    <a:pt x="785722" y="404538"/>
                    <a:pt x="630609" y="332978"/>
                    <a:pt x="411417" y="391247"/>
                  </a:cubicBezTo>
                  <a:cubicBezTo>
                    <a:pt x="192225" y="449516"/>
                    <a:pt x="179747" y="348787"/>
                    <a:pt x="0" y="391247"/>
                  </a:cubicBezTo>
                  <a:cubicBezTo>
                    <a:pt x="-46057" y="312052"/>
                    <a:pt x="46915" y="981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71261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2000" b="1" err="1">
                  <a:latin typeface="Arial" panose="020B0604020202020204" pitchFamily="34" charset="0"/>
                  <a:cs typeface="Arial" panose="020B0604020202020204" pitchFamily="34" charset="0"/>
                </a:rPr>
                <a:t>Pendientes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EA7BDB-B7EA-4466-B084-81DBF1587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4517" y="1138903"/>
            <a:ext cx="2253567" cy="820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CB4309-261B-455D-AB68-24FB1457A00A}"/>
              </a:ext>
            </a:extLst>
          </p:cNvPr>
          <p:cNvSpPr txBox="1"/>
          <p:nvPr/>
        </p:nvSpPr>
        <p:spPr>
          <a:xfrm>
            <a:off x="7230890" y="1375518"/>
            <a:ext cx="1558398" cy="369332"/>
          </a:xfrm>
          <a:custGeom>
            <a:avLst/>
            <a:gdLst>
              <a:gd name="connsiteX0" fmla="*/ 0 w 1558398"/>
              <a:gd name="connsiteY0" fmla="*/ 0 h 369332"/>
              <a:gd name="connsiteX1" fmla="*/ 503882 w 1558398"/>
              <a:gd name="connsiteY1" fmla="*/ 0 h 369332"/>
              <a:gd name="connsiteX2" fmla="*/ 1038932 w 1558398"/>
              <a:gd name="connsiteY2" fmla="*/ 0 h 369332"/>
              <a:gd name="connsiteX3" fmla="*/ 1558398 w 1558398"/>
              <a:gd name="connsiteY3" fmla="*/ 0 h 369332"/>
              <a:gd name="connsiteX4" fmla="*/ 1558398 w 1558398"/>
              <a:gd name="connsiteY4" fmla="*/ 369332 h 369332"/>
              <a:gd name="connsiteX5" fmla="*/ 1007764 w 1558398"/>
              <a:gd name="connsiteY5" fmla="*/ 369332 h 369332"/>
              <a:gd name="connsiteX6" fmla="*/ 503882 w 1558398"/>
              <a:gd name="connsiteY6" fmla="*/ 369332 h 369332"/>
              <a:gd name="connsiteX7" fmla="*/ 0 w 1558398"/>
              <a:gd name="connsiteY7" fmla="*/ 369332 h 369332"/>
              <a:gd name="connsiteX8" fmla="*/ 0 w 155839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8398" h="369332" fill="none" extrusionOk="0">
                <a:moveTo>
                  <a:pt x="0" y="0"/>
                </a:moveTo>
                <a:cubicBezTo>
                  <a:pt x="101031" y="-29846"/>
                  <a:pt x="329597" y="30460"/>
                  <a:pt x="503882" y="0"/>
                </a:cubicBezTo>
                <a:cubicBezTo>
                  <a:pt x="678167" y="-30460"/>
                  <a:pt x="808528" y="55736"/>
                  <a:pt x="1038932" y="0"/>
                </a:cubicBezTo>
                <a:cubicBezTo>
                  <a:pt x="1269336" y="-55736"/>
                  <a:pt x="1423067" y="9750"/>
                  <a:pt x="1558398" y="0"/>
                </a:cubicBezTo>
                <a:cubicBezTo>
                  <a:pt x="1558547" y="149966"/>
                  <a:pt x="1530787" y="242103"/>
                  <a:pt x="1558398" y="369332"/>
                </a:cubicBezTo>
                <a:cubicBezTo>
                  <a:pt x="1319762" y="373831"/>
                  <a:pt x="1240250" y="321616"/>
                  <a:pt x="1007764" y="369332"/>
                </a:cubicBezTo>
                <a:cubicBezTo>
                  <a:pt x="775278" y="417048"/>
                  <a:pt x="680438" y="348507"/>
                  <a:pt x="503882" y="369332"/>
                </a:cubicBezTo>
                <a:cubicBezTo>
                  <a:pt x="327326" y="390157"/>
                  <a:pt x="241992" y="340526"/>
                  <a:pt x="0" y="369332"/>
                </a:cubicBezTo>
                <a:cubicBezTo>
                  <a:pt x="-41246" y="263599"/>
                  <a:pt x="19026" y="126851"/>
                  <a:pt x="0" y="0"/>
                </a:cubicBezTo>
                <a:close/>
              </a:path>
              <a:path w="1558398" h="369332" stroke="0" extrusionOk="0">
                <a:moveTo>
                  <a:pt x="0" y="0"/>
                </a:moveTo>
                <a:cubicBezTo>
                  <a:pt x="99494" y="-36967"/>
                  <a:pt x="326840" y="18138"/>
                  <a:pt x="472714" y="0"/>
                </a:cubicBezTo>
                <a:cubicBezTo>
                  <a:pt x="618588" y="-18138"/>
                  <a:pt x="795365" y="13311"/>
                  <a:pt x="961012" y="0"/>
                </a:cubicBezTo>
                <a:cubicBezTo>
                  <a:pt x="1126659" y="-13311"/>
                  <a:pt x="1319637" y="22227"/>
                  <a:pt x="1558398" y="0"/>
                </a:cubicBezTo>
                <a:cubicBezTo>
                  <a:pt x="1575340" y="150020"/>
                  <a:pt x="1554294" y="185429"/>
                  <a:pt x="1558398" y="369332"/>
                </a:cubicBezTo>
                <a:cubicBezTo>
                  <a:pt x="1318681" y="398003"/>
                  <a:pt x="1239547" y="323970"/>
                  <a:pt x="1070100" y="369332"/>
                </a:cubicBezTo>
                <a:cubicBezTo>
                  <a:pt x="900653" y="414694"/>
                  <a:pt x="748158" y="323648"/>
                  <a:pt x="535050" y="369332"/>
                </a:cubicBezTo>
                <a:cubicBezTo>
                  <a:pt x="321942" y="415016"/>
                  <a:pt x="195804" y="328721"/>
                  <a:pt x="0" y="369332"/>
                </a:cubicBezTo>
                <a:cubicBezTo>
                  <a:pt x="-240" y="207178"/>
                  <a:pt x="30632" y="8191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126160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s-CO" sz="2000" b="1">
                <a:latin typeface="Arial" panose="020B0604020202020204" pitchFamily="34" charset="0"/>
                <a:cs typeface="Arial" panose="020B0604020202020204" pitchFamily="34" charset="0"/>
              </a:rPr>
              <a:t>Finalizada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8D768D-73A6-48E2-A810-FFCD6409FA7D}"/>
              </a:ext>
            </a:extLst>
          </p:cNvPr>
          <p:cNvCxnSpPr/>
          <p:nvPr/>
        </p:nvCxnSpPr>
        <p:spPr>
          <a:xfrm>
            <a:off x="560917" y="2010833"/>
            <a:ext cx="1111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A29A592-D435-456A-AF33-DE7F4A49914D}"/>
              </a:ext>
            </a:extLst>
          </p:cNvPr>
          <p:cNvGrpSpPr/>
          <p:nvPr/>
        </p:nvGrpSpPr>
        <p:grpSpPr>
          <a:xfrm>
            <a:off x="150378" y="3239138"/>
            <a:ext cx="2453465" cy="648297"/>
            <a:chOff x="378456" y="4240122"/>
            <a:chExt cx="2785184" cy="781050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63F3BA98-1356-4ECA-9EF2-8770F3BF5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9766" y="4240122"/>
              <a:ext cx="2783874" cy="781050"/>
            </a:xfrm>
            <a:prstGeom prst="rect">
              <a:avLst/>
            </a:prstGeom>
          </p:spPr>
        </p:pic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CCF936C-D229-423C-B058-5BB1BAD893BB}"/>
                </a:ext>
              </a:extLst>
            </p:cNvPr>
            <p:cNvGrpSpPr/>
            <p:nvPr/>
          </p:nvGrpSpPr>
          <p:grpSpPr>
            <a:xfrm>
              <a:off x="378456" y="4280176"/>
              <a:ext cx="2730321" cy="556278"/>
              <a:chOff x="419456" y="2802680"/>
              <a:chExt cx="2730321" cy="55627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9DA5002-AEEB-4B89-83B9-8BB343FB9970}"/>
                  </a:ext>
                </a:extLst>
              </p:cNvPr>
              <p:cNvSpPr txBox="1"/>
              <p:nvPr/>
            </p:nvSpPr>
            <p:spPr>
              <a:xfrm>
                <a:off x="796044" y="2924029"/>
                <a:ext cx="2353733" cy="33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Prototipar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3172FF-9E42-450B-87FE-7D2E6B99B0EE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5</a:t>
                </a: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70074A3-A5DD-4A63-90CB-B04C8A1D4FB4}"/>
              </a:ext>
            </a:extLst>
          </p:cNvPr>
          <p:cNvGrpSpPr/>
          <p:nvPr/>
        </p:nvGrpSpPr>
        <p:grpSpPr>
          <a:xfrm>
            <a:off x="2680909" y="3268588"/>
            <a:ext cx="2223803" cy="635000"/>
            <a:chOff x="3141655" y="4998533"/>
            <a:chExt cx="2619375" cy="76200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4F2CFE8-A083-4D53-B636-EC24E1BBF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1655" y="4998533"/>
              <a:ext cx="2619375" cy="762000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DB696AC-3270-4CF9-BDAF-E8327B5BA391}"/>
                </a:ext>
              </a:extLst>
            </p:cNvPr>
            <p:cNvGrpSpPr/>
            <p:nvPr/>
          </p:nvGrpSpPr>
          <p:grpSpPr>
            <a:xfrm>
              <a:off x="3160626" y="5020931"/>
              <a:ext cx="2259686" cy="554075"/>
              <a:chOff x="419456" y="2802680"/>
              <a:chExt cx="2259686" cy="554075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28BB220-E98C-41E8-AE03-D99FE4501349}"/>
                  </a:ext>
                </a:extLst>
              </p:cNvPr>
              <p:cNvSpPr txBox="1"/>
              <p:nvPr/>
            </p:nvSpPr>
            <p:spPr>
              <a:xfrm>
                <a:off x="850756" y="2874452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BF4AF86-348E-4882-A942-89740682C89A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6</a:t>
                </a:r>
                <a:endParaRPr lang="en-US" sz="2667" b="1">
                  <a:solidFill>
                    <a:schemeClr val="bg1"/>
                  </a:solidFill>
                  <a:latin typeface="Baguet Script" panose="00000500000000000000" pitchFamily="2" charset="0"/>
                </a:endParaRPr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600613A-2D40-4D41-AC80-C6B5FC59E069}"/>
              </a:ext>
            </a:extLst>
          </p:cNvPr>
          <p:cNvGrpSpPr/>
          <p:nvPr/>
        </p:nvGrpSpPr>
        <p:grpSpPr>
          <a:xfrm>
            <a:off x="81248" y="3809703"/>
            <a:ext cx="2520800" cy="611188"/>
            <a:chOff x="3072008" y="6544534"/>
            <a:chExt cx="2663059" cy="733425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269804C2-7AA8-49D5-876F-4D029C97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3792" y="6544534"/>
              <a:ext cx="2581275" cy="733425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201370A-224F-4F57-83DC-642595022AD9}"/>
                </a:ext>
              </a:extLst>
            </p:cNvPr>
            <p:cNvGrpSpPr/>
            <p:nvPr/>
          </p:nvGrpSpPr>
          <p:grpSpPr>
            <a:xfrm>
              <a:off x="3072008" y="6548477"/>
              <a:ext cx="2417636" cy="554075"/>
              <a:chOff x="302492" y="2802680"/>
              <a:chExt cx="2417636" cy="554075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989F7E4-0107-48D3-BA42-B3C9D57C498D}"/>
                  </a:ext>
                </a:extLst>
              </p:cNvPr>
              <p:cNvSpPr txBox="1"/>
              <p:nvPr/>
            </p:nvSpPr>
            <p:spPr>
              <a:xfrm>
                <a:off x="891742" y="2924030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Cierre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0E4E2D4-362C-4FB0-AC90-101166239CE4}"/>
                  </a:ext>
                </a:extLst>
              </p:cNvPr>
              <p:cNvSpPr txBox="1"/>
              <p:nvPr/>
            </p:nvSpPr>
            <p:spPr>
              <a:xfrm>
                <a:off x="302492" y="2802680"/>
                <a:ext cx="666806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 dirty="0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7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BF4A77C-0473-40C8-9EDF-3D21A1C9AB62}"/>
              </a:ext>
            </a:extLst>
          </p:cNvPr>
          <p:cNvGrpSpPr/>
          <p:nvPr/>
        </p:nvGrpSpPr>
        <p:grpSpPr>
          <a:xfrm>
            <a:off x="4820708" y="2935646"/>
            <a:ext cx="2592917" cy="1547812"/>
            <a:chOff x="5784850" y="3959225"/>
            <a:chExt cx="3111500" cy="185737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77D89DE-2D15-466B-A34C-126FF8E5E0C9}"/>
                </a:ext>
              </a:extLst>
            </p:cNvPr>
            <p:cNvGrpSpPr/>
            <p:nvPr/>
          </p:nvGrpSpPr>
          <p:grpSpPr>
            <a:xfrm>
              <a:off x="5784850" y="4483872"/>
              <a:ext cx="3111500" cy="1332727"/>
              <a:chOff x="6146800" y="4559300"/>
              <a:chExt cx="3111500" cy="1066800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F8339E04-3BB9-420A-8595-72C3B7CDD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46800" y="4559300"/>
                <a:ext cx="3111500" cy="1066800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2D7687F-FAE6-4264-83D8-1D0DC4108F05}"/>
                  </a:ext>
                </a:extLst>
              </p:cNvPr>
              <p:cNvSpPr txBox="1"/>
              <p:nvPr/>
            </p:nvSpPr>
            <p:spPr>
              <a:xfrm>
                <a:off x="7040815" y="4789672"/>
                <a:ext cx="1678555" cy="620838"/>
              </a:xfrm>
              <a:custGeom>
                <a:avLst/>
                <a:gdLst>
                  <a:gd name="connsiteX0" fmla="*/ 0 w 1678555"/>
                  <a:gd name="connsiteY0" fmla="*/ 0 h 620838"/>
                  <a:gd name="connsiteX1" fmla="*/ 509162 w 1678555"/>
                  <a:gd name="connsiteY1" fmla="*/ 0 h 620838"/>
                  <a:gd name="connsiteX2" fmla="*/ 1035109 w 1678555"/>
                  <a:gd name="connsiteY2" fmla="*/ 0 h 620838"/>
                  <a:gd name="connsiteX3" fmla="*/ 1678555 w 1678555"/>
                  <a:gd name="connsiteY3" fmla="*/ 0 h 620838"/>
                  <a:gd name="connsiteX4" fmla="*/ 1678555 w 1678555"/>
                  <a:gd name="connsiteY4" fmla="*/ 304211 h 620838"/>
                  <a:gd name="connsiteX5" fmla="*/ 1678555 w 1678555"/>
                  <a:gd name="connsiteY5" fmla="*/ 620838 h 620838"/>
                  <a:gd name="connsiteX6" fmla="*/ 1102251 w 1678555"/>
                  <a:gd name="connsiteY6" fmla="*/ 620838 h 620838"/>
                  <a:gd name="connsiteX7" fmla="*/ 542733 w 1678555"/>
                  <a:gd name="connsiteY7" fmla="*/ 620838 h 620838"/>
                  <a:gd name="connsiteX8" fmla="*/ 0 w 1678555"/>
                  <a:gd name="connsiteY8" fmla="*/ 620838 h 620838"/>
                  <a:gd name="connsiteX9" fmla="*/ 0 w 1678555"/>
                  <a:gd name="connsiteY9" fmla="*/ 316627 h 620838"/>
                  <a:gd name="connsiteX10" fmla="*/ 0 w 1678555"/>
                  <a:gd name="connsiteY10" fmla="*/ 0 h 62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8555" h="620838" extrusionOk="0">
                    <a:moveTo>
                      <a:pt x="0" y="0"/>
                    </a:moveTo>
                    <a:cubicBezTo>
                      <a:pt x="253182" y="-25268"/>
                      <a:pt x="269181" y="29892"/>
                      <a:pt x="509162" y="0"/>
                    </a:cubicBezTo>
                    <a:cubicBezTo>
                      <a:pt x="749143" y="-29892"/>
                      <a:pt x="908257" y="17370"/>
                      <a:pt x="1035109" y="0"/>
                    </a:cubicBezTo>
                    <a:cubicBezTo>
                      <a:pt x="1161961" y="-17370"/>
                      <a:pt x="1386358" y="4041"/>
                      <a:pt x="1678555" y="0"/>
                    </a:cubicBezTo>
                    <a:cubicBezTo>
                      <a:pt x="1706694" y="111173"/>
                      <a:pt x="1664721" y="208103"/>
                      <a:pt x="1678555" y="304211"/>
                    </a:cubicBezTo>
                    <a:cubicBezTo>
                      <a:pt x="1692389" y="400319"/>
                      <a:pt x="1671506" y="518713"/>
                      <a:pt x="1678555" y="620838"/>
                    </a:cubicBezTo>
                    <a:cubicBezTo>
                      <a:pt x="1559061" y="676154"/>
                      <a:pt x="1358952" y="588204"/>
                      <a:pt x="1102251" y="620838"/>
                    </a:cubicBezTo>
                    <a:cubicBezTo>
                      <a:pt x="845550" y="653472"/>
                      <a:pt x="762427" y="581434"/>
                      <a:pt x="542733" y="620838"/>
                    </a:cubicBezTo>
                    <a:cubicBezTo>
                      <a:pt x="323039" y="660242"/>
                      <a:pt x="247122" y="573196"/>
                      <a:pt x="0" y="620838"/>
                    </a:cubicBezTo>
                    <a:cubicBezTo>
                      <a:pt x="-380" y="513428"/>
                      <a:pt x="19695" y="463683"/>
                      <a:pt x="0" y="316627"/>
                    </a:cubicBezTo>
                    <a:cubicBezTo>
                      <a:pt x="-19695" y="169571"/>
                      <a:pt x="34821" y="13414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71261603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Progreso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2BA70BCE-5116-4A4E-91E0-FC49BB878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15162" y="3959225"/>
              <a:ext cx="600075" cy="590550"/>
            </a:xfrm>
            <a:prstGeom prst="rect">
              <a:avLst/>
            </a:prstGeom>
          </p:spPr>
        </p:pic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5791C666-D1A8-4FAA-878D-0C6848196A6F}"/>
              </a:ext>
            </a:extLst>
          </p:cNvPr>
          <p:cNvSpPr txBox="1"/>
          <p:nvPr/>
        </p:nvSpPr>
        <p:spPr>
          <a:xfrm>
            <a:off x="98923" y="5383156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7771A4C-BC01-4403-B781-9C8EC5548CD9}"/>
              </a:ext>
            </a:extLst>
          </p:cNvPr>
          <p:cNvSpPr txBox="1"/>
          <p:nvPr/>
        </p:nvSpPr>
        <p:spPr>
          <a:xfrm>
            <a:off x="49493" y="5856213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FB971-83C5-3A3D-F434-01BD798444C1}"/>
              </a:ext>
            </a:extLst>
          </p:cNvPr>
          <p:cNvSpPr txBox="1"/>
          <p:nvPr/>
        </p:nvSpPr>
        <p:spPr>
          <a:xfrm>
            <a:off x="178072" y="3855638"/>
            <a:ext cx="35532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CO" sz="2667" b="1">
                <a:solidFill>
                  <a:schemeClr val="bg1"/>
                </a:solidFill>
                <a:latin typeface="Baguet Script" panose="00000500000000000000" pitchFamily="2" charset="0"/>
              </a:rPr>
              <a:t>7</a:t>
            </a:r>
            <a:endParaRPr lang="en-US" sz="2667" b="1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FD6A4C9-5457-47E0-AA05-0D9494B3FE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18073" y="6363591"/>
            <a:ext cx="473927" cy="48700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E8BE9-3703-844A-E638-BD308A265930}"/>
              </a:ext>
            </a:extLst>
          </p:cNvPr>
          <p:cNvSpPr txBox="1"/>
          <p:nvPr/>
        </p:nvSpPr>
        <p:spPr>
          <a:xfrm>
            <a:off x="10000853" y="5940512"/>
            <a:ext cx="1937147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667" b="1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Tablero</a:t>
            </a:r>
            <a:r>
              <a:rPr lang="en-US" sz="1667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Kanban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5BAEE35F-2D0D-4C70-B289-9DC625534B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8220" y="4465924"/>
            <a:ext cx="3106548" cy="1246188"/>
          </a:xfrm>
          <a:prstGeom prst="rect">
            <a:avLst/>
          </a:prstGeom>
        </p:spPr>
      </p:pic>
      <p:pic>
        <p:nvPicPr>
          <p:cNvPr id="70" name="Picture 122">
            <a:extLst>
              <a:ext uri="{FF2B5EF4-FFF2-40B4-BE49-F238E27FC236}">
                <a16:creationId xmlns:a16="http://schemas.microsoft.com/office/drawing/2014/main" id="{BFDE2EB2-ED02-4657-819F-3247A85926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22908">
            <a:off x="826964" y="1285534"/>
            <a:ext cx="509152" cy="648012"/>
          </a:xfrm>
          <a:prstGeom prst="rect">
            <a:avLst/>
          </a:prstGeom>
        </p:spPr>
      </p:pic>
      <p:grpSp>
        <p:nvGrpSpPr>
          <p:cNvPr id="63" name="Group 6155">
            <a:extLst>
              <a:ext uri="{FF2B5EF4-FFF2-40B4-BE49-F238E27FC236}">
                <a16:creationId xmlns:a16="http://schemas.microsoft.com/office/drawing/2014/main" id="{E42D95D0-BDAB-4306-9E1E-D60E3AF4A0AA}"/>
              </a:ext>
            </a:extLst>
          </p:cNvPr>
          <p:cNvGrpSpPr/>
          <p:nvPr/>
        </p:nvGrpSpPr>
        <p:grpSpPr>
          <a:xfrm>
            <a:off x="6346031" y="2147549"/>
            <a:ext cx="2361315" cy="489053"/>
            <a:chOff x="379765" y="2802524"/>
            <a:chExt cx="2569381" cy="586864"/>
          </a:xfrm>
        </p:grpSpPr>
        <p:pic>
          <p:nvPicPr>
            <p:cNvPr id="64" name="Picture 6150">
              <a:extLst>
                <a:ext uri="{FF2B5EF4-FFF2-40B4-BE49-F238E27FC236}">
                  <a16:creationId xmlns:a16="http://schemas.microsoft.com/office/drawing/2014/main" id="{ADC72F3A-881E-4C37-A4DE-5D7F8017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9765" y="2802524"/>
              <a:ext cx="2569381" cy="514350"/>
            </a:xfrm>
            <a:prstGeom prst="rect">
              <a:avLst/>
            </a:prstGeom>
          </p:spPr>
        </p:pic>
        <p:grpSp>
          <p:nvGrpSpPr>
            <p:cNvPr id="65" name="Group 79">
              <a:extLst>
                <a:ext uri="{FF2B5EF4-FFF2-40B4-BE49-F238E27FC236}">
                  <a16:creationId xmlns:a16="http://schemas.microsoft.com/office/drawing/2014/main" id="{6F8988E8-117E-4C2B-A205-F5E7E06FFEC3}"/>
                </a:ext>
              </a:extLst>
            </p:cNvPr>
            <p:cNvGrpSpPr/>
            <p:nvPr/>
          </p:nvGrpSpPr>
          <p:grpSpPr>
            <a:xfrm>
              <a:off x="391233" y="2835313"/>
              <a:ext cx="2321800" cy="554075"/>
              <a:chOff x="323897" y="2831775"/>
              <a:chExt cx="2321800" cy="554075"/>
            </a:xfrm>
          </p:grpSpPr>
          <p:sp>
            <p:nvSpPr>
              <p:cNvPr id="66" name="TextBox 80">
                <a:extLst>
                  <a:ext uri="{FF2B5EF4-FFF2-40B4-BE49-F238E27FC236}">
                    <a16:creationId xmlns:a16="http://schemas.microsoft.com/office/drawing/2014/main" id="{26EC1A36-1CCA-4BBD-BFD1-966EB69EDA5D}"/>
                  </a:ext>
                </a:extLst>
              </p:cNvPr>
              <p:cNvSpPr txBox="1"/>
              <p:nvPr/>
            </p:nvSpPr>
            <p:spPr>
              <a:xfrm>
                <a:off x="817311" y="2892131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133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Introducción</a:t>
                </a:r>
              </a:p>
            </p:txBody>
          </p:sp>
          <p:sp>
            <p:nvSpPr>
              <p:cNvPr id="68" name="TextBox 81">
                <a:extLst>
                  <a:ext uri="{FF2B5EF4-FFF2-40B4-BE49-F238E27FC236}">
                    <a16:creationId xmlns:a16="http://schemas.microsoft.com/office/drawing/2014/main" id="{165A3475-98D9-4695-A50B-321DF86E9077}"/>
                  </a:ext>
                </a:extLst>
              </p:cNvPr>
              <p:cNvSpPr txBox="1"/>
              <p:nvPr/>
            </p:nvSpPr>
            <p:spPr>
              <a:xfrm>
                <a:off x="323897" y="2831775"/>
                <a:ext cx="393104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1</a:t>
                </a:r>
              </a:p>
            </p:txBody>
          </p:sp>
        </p:grpSp>
      </p:grpSp>
      <p:grpSp>
        <p:nvGrpSpPr>
          <p:cNvPr id="72" name="Group 126">
            <a:extLst>
              <a:ext uri="{FF2B5EF4-FFF2-40B4-BE49-F238E27FC236}">
                <a16:creationId xmlns:a16="http://schemas.microsoft.com/office/drawing/2014/main" id="{A245D92D-1FEC-4826-BB10-A0EA15E77711}"/>
              </a:ext>
            </a:extLst>
          </p:cNvPr>
          <p:cNvGrpSpPr/>
          <p:nvPr/>
        </p:nvGrpSpPr>
        <p:grpSpPr>
          <a:xfrm>
            <a:off x="9218084" y="2054216"/>
            <a:ext cx="2434433" cy="682625"/>
            <a:chOff x="3087118" y="2722887"/>
            <a:chExt cx="2714625" cy="819150"/>
          </a:xfrm>
        </p:grpSpPr>
        <p:pic>
          <p:nvPicPr>
            <p:cNvPr id="73" name="Picture 127">
              <a:extLst>
                <a:ext uri="{FF2B5EF4-FFF2-40B4-BE49-F238E27FC236}">
                  <a16:creationId xmlns:a16="http://schemas.microsoft.com/office/drawing/2014/main" id="{0D19FA99-5853-4937-85A2-73593800A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087118" y="2722887"/>
              <a:ext cx="2714625" cy="819150"/>
            </a:xfrm>
            <a:prstGeom prst="rect">
              <a:avLst/>
            </a:prstGeom>
          </p:spPr>
        </p:pic>
        <p:grpSp>
          <p:nvGrpSpPr>
            <p:cNvPr id="74" name="Group 128">
              <a:extLst>
                <a:ext uri="{FF2B5EF4-FFF2-40B4-BE49-F238E27FC236}">
                  <a16:creationId xmlns:a16="http://schemas.microsoft.com/office/drawing/2014/main" id="{8195E1F3-9370-4372-88B3-FBB81D13CBC6}"/>
                </a:ext>
              </a:extLst>
            </p:cNvPr>
            <p:cNvGrpSpPr/>
            <p:nvPr/>
          </p:nvGrpSpPr>
          <p:grpSpPr>
            <a:xfrm>
              <a:off x="3182412" y="2760745"/>
              <a:ext cx="2290039" cy="554075"/>
              <a:chOff x="419456" y="2802680"/>
              <a:chExt cx="2290039" cy="554075"/>
            </a:xfrm>
          </p:grpSpPr>
          <p:sp>
            <p:nvSpPr>
              <p:cNvPr id="75" name="TextBox 129">
                <a:extLst>
                  <a:ext uri="{FF2B5EF4-FFF2-40B4-BE49-F238E27FC236}">
                    <a16:creationId xmlns:a16="http://schemas.microsoft.com/office/drawing/2014/main" id="{12176E9C-8304-4F83-A56C-3737E3643124}"/>
                  </a:ext>
                </a:extLst>
              </p:cNvPr>
              <p:cNvSpPr txBox="1"/>
              <p:nvPr/>
            </p:nvSpPr>
            <p:spPr>
              <a:xfrm>
                <a:off x="881109" y="2934663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Empatizar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130">
                <a:extLst>
                  <a:ext uri="{FF2B5EF4-FFF2-40B4-BE49-F238E27FC236}">
                    <a16:creationId xmlns:a16="http://schemas.microsoft.com/office/drawing/2014/main" id="{8295A4F8-3E74-49E9-B398-9326AFDBE19D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2</a:t>
                </a:r>
              </a:p>
            </p:txBody>
          </p:sp>
        </p:grpSp>
      </p:grpSp>
      <p:grpSp>
        <p:nvGrpSpPr>
          <p:cNvPr id="77" name="Group 6157">
            <a:extLst>
              <a:ext uri="{FF2B5EF4-FFF2-40B4-BE49-F238E27FC236}">
                <a16:creationId xmlns:a16="http://schemas.microsoft.com/office/drawing/2014/main" id="{0C2506C8-267C-4F50-9EDB-3BA5ACA4E580}"/>
              </a:ext>
            </a:extLst>
          </p:cNvPr>
          <p:cNvGrpSpPr/>
          <p:nvPr/>
        </p:nvGrpSpPr>
        <p:grpSpPr>
          <a:xfrm>
            <a:off x="7743837" y="2689081"/>
            <a:ext cx="2532802" cy="775996"/>
            <a:chOff x="280697" y="3410242"/>
            <a:chExt cx="2714625" cy="895350"/>
          </a:xfrm>
        </p:grpSpPr>
        <p:pic>
          <p:nvPicPr>
            <p:cNvPr id="78" name="Picture 44">
              <a:extLst>
                <a:ext uri="{FF2B5EF4-FFF2-40B4-BE49-F238E27FC236}">
                  <a16:creationId xmlns:a16="http://schemas.microsoft.com/office/drawing/2014/main" id="{B9308B49-9D08-4E59-B901-781ABC3D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0697" y="3410242"/>
              <a:ext cx="2714625" cy="895350"/>
            </a:xfrm>
            <a:prstGeom prst="rect">
              <a:avLst/>
            </a:prstGeom>
          </p:spPr>
        </p:pic>
        <p:grpSp>
          <p:nvGrpSpPr>
            <p:cNvPr id="79" name="Group 82">
              <a:extLst>
                <a:ext uri="{FF2B5EF4-FFF2-40B4-BE49-F238E27FC236}">
                  <a16:creationId xmlns:a16="http://schemas.microsoft.com/office/drawing/2014/main" id="{C2BEEEFB-FEC2-475F-89D4-9E6C6FB9960B}"/>
                </a:ext>
              </a:extLst>
            </p:cNvPr>
            <p:cNvGrpSpPr/>
            <p:nvPr/>
          </p:nvGrpSpPr>
          <p:grpSpPr>
            <a:xfrm>
              <a:off x="393588" y="3529775"/>
              <a:ext cx="2506037" cy="532746"/>
              <a:chOff x="419456" y="2802680"/>
              <a:chExt cx="2506037" cy="532746"/>
            </a:xfrm>
          </p:grpSpPr>
          <p:sp>
            <p:nvSpPr>
              <p:cNvPr id="80" name="TextBox 83">
                <a:extLst>
                  <a:ext uri="{FF2B5EF4-FFF2-40B4-BE49-F238E27FC236}">
                    <a16:creationId xmlns:a16="http://schemas.microsoft.com/office/drawing/2014/main" id="{40221209-7883-483B-A5FB-2D7E491021B0}"/>
                  </a:ext>
                </a:extLst>
              </p:cNvPr>
              <p:cNvSpPr txBox="1"/>
              <p:nvPr/>
            </p:nvSpPr>
            <p:spPr>
              <a:xfrm>
                <a:off x="796045" y="2902764"/>
                <a:ext cx="2129448" cy="319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Box 84">
                <a:extLst>
                  <a:ext uri="{FF2B5EF4-FFF2-40B4-BE49-F238E27FC236}">
                    <a16:creationId xmlns:a16="http://schemas.microsoft.com/office/drawing/2014/main" id="{3E23EB1F-1253-42FE-9331-88574804E428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3</a:t>
                </a:r>
              </a:p>
            </p:txBody>
          </p:sp>
        </p:grp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3B99B49B-319E-4F76-BED9-71F5AE934B98}"/>
              </a:ext>
            </a:extLst>
          </p:cNvPr>
          <p:cNvGrpSpPr/>
          <p:nvPr/>
        </p:nvGrpSpPr>
        <p:grpSpPr>
          <a:xfrm>
            <a:off x="4744787" y="4723757"/>
            <a:ext cx="2573413" cy="754063"/>
            <a:chOff x="3132042" y="3452132"/>
            <a:chExt cx="2647950" cy="904875"/>
          </a:xfrm>
        </p:grpSpPr>
        <p:pic>
          <p:nvPicPr>
            <p:cNvPr id="83" name="Picture 5">
              <a:extLst>
                <a:ext uri="{FF2B5EF4-FFF2-40B4-BE49-F238E27FC236}">
                  <a16:creationId xmlns:a16="http://schemas.microsoft.com/office/drawing/2014/main" id="{FDF90CD1-E33A-4ACE-9901-14EB737B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132042" y="3452132"/>
              <a:ext cx="2647950" cy="904875"/>
            </a:xfrm>
            <a:prstGeom prst="rect">
              <a:avLst/>
            </a:prstGeom>
          </p:spPr>
        </p:pic>
        <p:grpSp>
          <p:nvGrpSpPr>
            <p:cNvPr id="84" name="Group 6">
              <a:extLst>
                <a:ext uri="{FF2B5EF4-FFF2-40B4-BE49-F238E27FC236}">
                  <a16:creationId xmlns:a16="http://schemas.microsoft.com/office/drawing/2014/main" id="{9FE4F8E5-C115-4FA0-A554-3B3B543DEC5D}"/>
                </a:ext>
              </a:extLst>
            </p:cNvPr>
            <p:cNvGrpSpPr/>
            <p:nvPr/>
          </p:nvGrpSpPr>
          <p:grpSpPr>
            <a:xfrm>
              <a:off x="3171281" y="3585520"/>
              <a:ext cx="2570792" cy="554075"/>
              <a:chOff x="419456" y="2887744"/>
              <a:chExt cx="2570792" cy="554075"/>
            </a:xfrm>
          </p:grpSpPr>
          <p:sp>
            <p:nvSpPr>
              <p:cNvPr id="85" name="TextBox 8">
                <a:extLst>
                  <a:ext uri="{FF2B5EF4-FFF2-40B4-BE49-F238E27FC236}">
                    <a16:creationId xmlns:a16="http://schemas.microsoft.com/office/drawing/2014/main" id="{89C30CDC-2988-4087-9F0A-213949902B0D}"/>
                  </a:ext>
                </a:extLst>
              </p:cNvPr>
              <p:cNvSpPr txBox="1"/>
              <p:nvPr/>
            </p:nvSpPr>
            <p:spPr>
              <a:xfrm>
                <a:off x="753095" y="2952911"/>
                <a:ext cx="2237153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9">
                <a:extLst>
                  <a:ext uri="{FF2B5EF4-FFF2-40B4-BE49-F238E27FC236}">
                    <a16:creationId xmlns:a16="http://schemas.microsoft.com/office/drawing/2014/main" id="{FF333B72-397A-4CC8-8E5E-8B73B22936A5}"/>
                  </a:ext>
                </a:extLst>
              </p:cNvPr>
              <p:cNvSpPr txBox="1"/>
              <p:nvPr/>
            </p:nvSpPr>
            <p:spPr>
              <a:xfrm>
                <a:off x="419456" y="2887744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4</a:t>
                </a:r>
              </a:p>
            </p:txBody>
          </p:sp>
        </p:grpSp>
      </p:grpSp>
      <p:pic>
        <p:nvPicPr>
          <p:cNvPr id="87" name="Picture 6144">
            <a:extLst>
              <a:ext uri="{FF2B5EF4-FFF2-40B4-BE49-F238E27FC236}">
                <a16:creationId xmlns:a16="http://schemas.microsoft.com/office/drawing/2014/main" id="{24584A51-D718-45EE-9DAB-DF3297F9E2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5137" y="61881"/>
            <a:ext cx="2779449" cy="658813"/>
          </a:xfrm>
          <a:prstGeom prst="rect">
            <a:avLst/>
          </a:prstGeom>
        </p:spPr>
      </p:pic>
      <p:sp>
        <p:nvSpPr>
          <p:cNvPr id="88" name="object 2">
            <a:extLst>
              <a:ext uri="{FF2B5EF4-FFF2-40B4-BE49-F238E27FC236}">
                <a16:creationId xmlns:a16="http://schemas.microsoft.com/office/drawing/2014/main" id="{F3C65C3B-B081-465A-86C4-B81714F37B87}"/>
              </a:ext>
            </a:extLst>
          </p:cNvPr>
          <p:cNvSpPr txBox="1">
            <a:spLocks/>
          </p:cNvSpPr>
          <p:nvPr/>
        </p:nvSpPr>
        <p:spPr>
          <a:xfrm>
            <a:off x="5042847" y="102403"/>
            <a:ext cx="2173328" cy="47235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8152">
              <a:lnSpc>
                <a:spcPct val="100000"/>
              </a:lnSpc>
              <a:spcBef>
                <a:spcPts val="83"/>
              </a:spcBef>
            </a:pPr>
            <a:r>
              <a:rPr lang="es-CO"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91" name="Imagen 90">
            <a:extLst>
              <a:ext uri="{FF2B5EF4-FFF2-40B4-BE49-F238E27FC236}">
                <a16:creationId xmlns:a16="http://schemas.microsoft.com/office/drawing/2014/main" id="{6E9A53A8-D76B-46F7-B775-15182E5842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3C68ABA8-A244-4361-BCDF-FE938BAE8A33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1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DF8A7B7-6E69-4482-80D3-C2BE2E425AF6}"/>
              </a:ext>
            </a:extLst>
          </p:cNvPr>
          <p:cNvGrpSpPr/>
          <p:nvPr/>
        </p:nvGrpSpPr>
        <p:grpSpPr>
          <a:xfrm>
            <a:off x="2617065" y="2093742"/>
            <a:ext cx="2434433" cy="682625"/>
            <a:chOff x="3087118" y="2722887"/>
            <a:chExt cx="2714625" cy="819150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F43A5CC9-85F3-4D3D-904A-B99248270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7118" y="2722887"/>
              <a:ext cx="2714625" cy="819150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013EAF3-66EE-4786-B96E-67E2321F9B9B}"/>
                </a:ext>
              </a:extLst>
            </p:cNvPr>
            <p:cNvGrpSpPr/>
            <p:nvPr/>
          </p:nvGrpSpPr>
          <p:grpSpPr>
            <a:xfrm>
              <a:off x="3182412" y="2760745"/>
              <a:ext cx="2290039" cy="554075"/>
              <a:chOff x="419456" y="2802680"/>
              <a:chExt cx="2290039" cy="554075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2576816-D8B1-4CF6-9335-D3DB9A7D7D09}"/>
                  </a:ext>
                </a:extLst>
              </p:cNvPr>
              <p:cNvSpPr txBox="1"/>
              <p:nvPr/>
            </p:nvSpPr>
            <p:spPr>
              <a:xfrm>
                <a:off x="881109" y="2934663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Empatizar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F339802-23A3-4170-9A0C-D928E3C6E707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2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A4CE97-55A2-6B0F-59DE-501E8C108ED1}"/>
              </a:ext>
            </a:extLst>
          </p:cNvPr>
          <p:cNvGrpSpPr/>
          <p:nvPr/>
        </p:nvGrpSpPr>
        <p:grpSpPr>
          <a:xfrm>
            <a:off x="2646583" y="2593771"/>
            <a:ext cx="2573413" cy="754063"/>
            <a:chOff x="3132042" y="3452132"/>
            <a:chExt cx="2647950" cy="9048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3C553-DBF9-C46B-9747-43761FF78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2042" y="3452132"/>
              <a:ext cx="2647950" cy="9048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09BE5D-B996-6B77-11FA-AD082C35B58E}"/>
                </a:ext>
              </a:extLst>
            </p:cNvPr>
            <p:cNvGrpSpPr/>
            <p:nvPr/>
          </p:nvGrpSpPr>
          <p:grpSpPr>
            <a:xfrm>
              <a:off x="3171281" y="3585520"/>
              <a:ext cx="2570792" cy="554075"/>
              <a:chOff x="419456" y="2887744"/>
              <a:chExt cx="2570792" cy="55407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757E5-F757-89D3-20B0-788F64195E45}"/>
                  </a:ext>
                </a:extLst>
              </p:cNvPr>
              <p:cNvSpPr txBox="1"/>
              <p:nvPr/>
            </p:nvSpPr>
            <p:spPr>
              <a:xfrm>
                <a:off x="753095" y="2952911"/>
                <a:ext cx="2237153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A6A398-098D-68CE-D7E5-C1E1BD7C6F42}"/>
                  </a:ext>
                </a:extLst>
              </p:cNvPr>
              <p:cNvSpPr txBox="1"/>
              <p:nvPr/>
            </p:nvSpPr>
            <p:spPr>
              <a:xfrm>
                <a:off x="419456" y="2887744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4</a:t>
                </a:r>
              </a:p>
            </p:txBody>
          </p:sp>
        </p:grpSp>
      </p:grpSp>
      <p:pic>
        <p:nvPicPr>
          <p:cNvPr id="6169" name="Picture 6168">
            <a:extLst>
              <a:ext uri="{FF2B5EF4-FFF2-40B4-BE49-F238E27FC236}">
                <a16:creationId xmlns:a16="http://schemas.microsoft.com/office/drawing/2014/main" id="{62895A9B-E596-4B18-AA4F-926555D5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44522">
            <a:off x="7674213" y="4480923"/>
            <a:ext cx="870985" cy="25848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C8B23F6C-0F37-4812-9A86-BE9D94BB4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22908">
            <a:off x="5511219" y="2996509"/>
            <a:ext cx="349250" cy="4445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13D4F0-09E0-4617-A20A-D6C8D9650959}"/>
              </a:ext>
            </a:extLst>
          </p:cNvPr>
          <p:cNvCxnSpPr>
            <a:cxnSpLocks/>
          </p:cNvCxnSpPr>
          <p:nvPr/>
        </p:nvCxnSpPr>
        <p:spPr>
          <a:xfrm>
            <a:off x="6074833" y="772583"/>
            <a:ext cx="21168" cy="5545667"/>
          </a:xfrm>
          <a:prstGeom prst="line">
            <a:avLst/>
          </a:prstGeom>
          <a:ln w="381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00CD05-2352-4377-81C3-C5FCFC138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862" y="1140743"/>
            <a:ext cx="789655" cy="75429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F5E1BA7-97C6-44A2-82EE-1159362A7F1B}"/>
              </a:ext>
            </a:extLst>
          </p:cNvPr>
          <p:cNvGrpSpPr/>
          <p:nvPr/>
        </p:nvGrpSpPr>
        <p:grpSpPr>
          <a:xfrm>
            <a:off x="1240243" y="1155496"/>
            <a:ext cx="2987809" cy="788694"/>
            <a:chOff x="1789110" y="1304925"/>
            <a:chExt cx="2668589" cy="8354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DA9205-7009-4308-B96F-6D3FAD89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89110" y="1304925"/>
              <a:ext cx="2668589" cy="8354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07F2A-126C-443E-802B-61B662990E7A}"/>
                </a:ext>
              </a:extLst>
            </p:cNvPr>
            <p:cNvSpPr txBox="1"/>
            <p:nvPr/>
          </p:nvSpPr>
          <p:spPr>
            <a:xfrm>
              <a:off x="2257422" y="1538003"/>
              <a:ext cx="1870078" cy="391247"/>
            </a:xfrm>
            <a:custGeom>
              <a:avLst/>
              <a:gdLst>
                <a:gd name="connsiteX0" fmla="*/ 0 w 1870078"/>
                <a:gd name="connsiteY0" fmla="*/ 0 h 391247"/>
                <a:gd name="connsiteX1" fmla="*/ 467520 w 1870078"/>
                <a:gd name="connsiteY1" fmla="*/ 0 h 391247"/>
                <a:gd name="connsiteX2" fmla="*/ 878937 w 1870078"/>
                <a:gd name="connsiteY2" fmla="*/ 0 h 391247"/>
                <a:gd name="connsiteX3" fmla="*/ 1309055 w 1870078"/>
                <a:gd name="connsiteY3" fmla="*/ 0 h 391247"/>
                <a:gd name="connsiteX4" fmla="*/ 1870078 w 1870078"/>
                <a:gd name="connsiteY4" fmla="*/ 0 h 391247"/>
                <a:gd name="connsiteX5" fmla="*/ 1870078 w 1870078"/>
                <a:gd name="connsiteY5" fmla="*/ 391247 h 391247"/>
                <a:gd name="connsiteX6" fmla="*/ 1421259 w 1870078"/>
                <a:gd name="connsiteY6" fmla="*/ 391247 h 391247"/>
                <a:gd name="connsiteX7" fmla="*/ 953740 w 1870078"/>
                <a:gd name="connsiteY7" fmla="*/ 391247 h 391247"/>
                <a:gd name="connsiteX8" fmla="*/ 486220 w 1870078"/>
                <a:gd name="connsiteY8" fmla="*/ 391247 h 391247"/>
                <a:gd name="connsiteX9" fmla="*/ 0 w 1870078"/>
                <a:gd name="connsiteY9" fmla="*/ 391247 h 391247"/>
                <a:gd name="connsiteX10" fmla="*/ 0 w 1870078"/>
                <a:gd name="connsiteY10" fmla="*/ 0 h 39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0078" h="391247" fill="none" extrusionOk="0">
                  <a:moveTo>
                    <a:pt x="0" y="0"/>
                  </a:moveTo>
                  <a:cubicBezTo>
                    <a:pt x="123147" y="-42732"/>
                    <a:pt x="304173" y="13581"/>
                    <a:pt x="467520" y="0"/>
                  </a:cubicBezTo>
                  <a:cubicBezTo>
                    <a:pt x="630867" y="-13581"/>
                    <a:pt x="705676" y="16870"/>
                    <a:pt x="878937" y="0"/>
                  </a:cubicBezTo>
                  <a:cubicBezTo>
                    <a:pt x="1052198" y="-16870"/>
                    <a:pt x="1121940" y="21268"/>
                    <a:pt x="1309055" y="0"/>
                  </a:cubicBezTo>
                  <a:cubicBezTo>
                    <a:pt x="1496170" y="-21268"/>
                    <a:pt x="1638002" y="50556"/>
                    <a:pt x="1870078" y="0"/>
                  </a:cubicBezTo>
                  <a:cubicBezTo>
                    <a:pt x="1877325" y="170273"/>
                    <a:pt x="1828613" y="306303"/>
                    <a:pt x="1870078" y="391247"/>
                  </a:cubicBezTo>
                  <a:cubicBezTo>
                    <a:pt x="1739874" y="394784"/>
                    <a:pt x="1529097" y="379709"/>
                    <a:pt x="1421259" y="391247"/>
                  </a:cubicBezTo>
                  <a:cubicBezTo>
                    <a:pt x="1313421" y="402785"/>
                    <a:pt x="1140803" y="389295"/>
                    <a:pt x="953740" y="391247"/>
                  </a:cubicBezTo>
                  <a:cubicBezTo>
                    <a:pt x="766677" y="393199"/>
                    <a:pt x="625432" y="345699"/>
                    <a:pt x="486220" y="391247"/>
                  </a:cubicBezTo>
                  <a:cubicBezTo>
                    <a:pt x="347008" y="436795"/>
                    <a:pt x="156847" y="337015"/>
                    <a:pt x="0" y="391247"/>
                  </a:cubicBezTo>
                  <a:cubicBezTo>
                    <a:pt x="-42073" y="290320"/>
                    <a:pt x="8129" y="82685"/>
                    <a:pt x="0" y="0"/>
                  </a:cubicBezTo>
                  <a:close/>
                </a:path>
                <a:path w="1870078" h="391247" stroke="0" extrusionOk="0">
                  <a:moveTo>
                    <a:pt x="0" y="0"/>
                  </a:moveTo>
                  <a:cubicBezTo>
                    <a:pt x="87066" y="-41679"/>
                    <a:pt x="283569" y="5780"/>
                    <a:pt x="411417" y="0"/>
                  </a:cubicBezTo>
                  <a:cubicBezTo>
                    <a:pt x="539265" y="-5780"/>
                    <a:pt x="703611" y="33317"/>
                    <a:pt x="841535" y="0"/>
                  </a:cubicBezTo>
                  <a:cubicBezTo>
                    <a:pt x="979459" y="-33317"/>
                    <a:pt x="1149296" y="41758"/>
                    <a:pt x="1252952" y="0"/>
                  </a:cubicBezTo>
                  <a:cubicBezTo>
                    <a:pt x="1356608" y="-41758"/>
                    <a:pt x="1735051" y="31437"/>
                    <a:pt x="1870078" y="0"/>
                  </a:cubicBezTo>
                  <a:cubicBezTo>
                    <a:pt x="1886986" y="164530"/>
                    <a:pt x="1866059" y="198601"/>
                    <a:pt x="1870078" y="391247"/>
                  </a:cubicBezTo>
                  <a:cubicBezTo>
                    <a:pt x="1662856" y="401167"/>
                    <a:pt x="1625059" y="352590"/>
                    <a:pt x="1383858" y="391247"/>
                  </a:cubicBezTo>
                  <a:cubicBezTo>
                    <a:pt x="1142657" y="429904"/>
                    <a:pt x="1046954" y="377956"/>
                    <a:pt x="916338" y="391247"/>
                  </a:cubicBezTo>
                  <a:cubicBezTo>
                    <a:pt x="785722" y="404538"/>
                    <a:pt x="630609" y="332978"/>
                    <a:pt x="411417" y="391247"/>
                  </a:cubicBezTo>
                  <a:cubicBezTo>
                    <a:pt x="192225" y="449516"/>
                    <a:pt x="179747" y="348787"/>
                    <a:pt x="0" y="391247"/>
                  </a:cubicBezTo>
                  <a:cubicBezTo>
                    <a:pt x="-46057" y="312052"/>
                    <a:pt x="46915" y="981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71261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2000" b="1" err="1">
                  <a:latin typeface="Arial" panose="020B0604020202020204" pitchFamily="34" charset="0"/>
                  <a:cs typeface="Arial" panose="020B0604020202020204" pitchFamily="34" charset="0"/>
                </a:rPr>
                <a:t>Pendientes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EA7BDB-B7EA-4466-B084-81DBF1587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517" y="1138903"/>
            <a:ext cx="2253567" cy="820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CB4309-261B-455D-AB68-24FB1457A00A}"/>
              </a:ext>
            </a:extLst>
          </p:cNvPr>
          <p:cNvSpPr txBox="1"/>
          <p:nvPr/>
        </p:nvSpPr>
        <p:spPr>
          <a:xfrm>
            <a:off x="7230890" y="1375518"/>
            <a:ext cx="1558398" cy="369332"/>
          </a:xfrm>
          <a:custGeom>
            <a:avLst/>
            <a:gdLst>
              <a:gd name="connsiteX0" fmla="*/ 0 w 1558398"/>
              <a:gd name="connsiteY0" fmla="*/ 0 h 369332"/>
              <a:gd name="connsiteX1" fmla="*/ 503882 w 1558398"/>
              <a:gd name="connsiteY1" fmla="*/ 0 h 369332"/>
              <a:gd name="connsiteX2" fmla="*/ 1038932 w 1558398"/>
              <a:gd name="connsiteY2" fmla="*/ 0 h 369332"/>
              <a:gd name="connsiteX3" fmla="*/ 1558398 w 1558398"/>
              <a:gd name="connsiteY3" fmla="*/ 0 h 369332"/>
              <a:gd name="connsiteX4" fmla="*/ 1558398 w 1558398"/>
              <a:gd name="connsiteY4" fmla="*/ 369332 h 369332"/>
              <a:gd name="connsiteX5" fmla="*/ 1007764 w 1558398"/>
              <a:gd name="connsiteY5" fmla="*/ 369332 h 369332"/>
              <a:gd name="connsiteX6" fmla="*/ 503882 w 1558398"/>
              <a:gd name="connsiteY6" fmla="*/ 369332 h 369332"/>
              <a:gd name="connsiteX7" fmla="*/ 0 w 1558398"/>
              <a:gd name="connsiteY7" fmla="*/ 369332 h 369332"/>
              <a:gd name="connsiteX8" fmla="*/ 0 w 155839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8398" h="369332" fill="none" extrusionOk="0">
                <a:moveTo>
                  <a:pt x="0" y="0"/>
                </a:moveTo>
                <a:cubicBezTo>
                  <a:pt x="101031" y="-29846"/>
                  <a:pt x="329597" y="30460"/>
                  <a:pt x="503882" y="0"/>
                </a:cubicBezTo>
                <a:cubicBezTo>
                  <a:pt x="678167" y="-30460"/>
                  <a:pt x="808528" y="55736"/>
                  <a:pt x="1038932" y="0"/>
                </a:cubicBezTo>
                <a:cubicBezTo>
                  <a:pt x="1269336" y="-55736"/>
                  <a:pt x="1423067" y="9750"/>
                  <a:pt x="1558398" y="0"/>
                </a:cubicBezTo>
                <a:cubicBezTo>
                  <a:pt x="1558547" y="149966"/>
                  <a:pt x="1530787" y="242103"/>
                  <a:pt x="1558398" y="369332"/>
                </a:cubicBezTo>
                <a:cubicBezTo>
                  <a:pt x="1319762" y="373831"/>
                  <a:pt x="1240250" y="321616"/>
                  <a:pt x="1007764" y="369332"/>
                </a:cubicBezTo>
                <a:cubicBezTo>
                  <a:pt x="775278" y="417048"/>
                  <a:pt x="680438" y="348507"/>
                  <a:pt x="503882" y="369332"/>
                </a:cubicBezTo>
                <a:cubicBezTo>
                  <a:pt x="327326" y="390157"/>
                  <a:pt x="241992" y="340526"/>
                  <a:pt x="0" y="369332"/>
                </a:cubicBezTo>
                <a:cubicBezTo>
                  <a:pt x="-41246" y="263599"/>
                  <a:pt x="19026" y="126851"/>
                  <a:pt x="0" y="0"/>
                </a:cubicBezTo>
                <a:close/>
              </a:path>
              <a:path w="1558398" h="369332" stroke="0" extrusionOk="0">
                <a:moveTo>
                  <a:pt x="0" y="0"/>
                </a:moveTo>
                <a:cubicBezTo>
                  <a:pt x="99494" y="-36967"/>
                  <a:pt x="326840" y="18138"/>
                  <a:pt x="472714" y="0"/>
                </a:cubicBezTo>
                <a:cubicBezTo>
                  <a:pt x="618588" y="-18138"/>
                  <a:pt x="795365" y="13311"/>
                  <a:pt x="961012" y="0"/>
                </a:cubicBezTo>
                <a:cubicBezTo>
                  <a:pt x="1126659" y="-13311"/>
                  <a:pt x="1319637" y="22227"/>
                  <a:pt x="1558398" y="0"/>
                </a:cubicBezTo>
                <a:cubicBezTo>
                  <a:pt x="1575340" y="150020"/>
                  <a:pt x="1554294" y="185429"/>
                  <a:pt x="1558398" y="369332"/>
                </a:cubicBezTo>
                <a:cubicBezTo>
                  <a:pt x="1318681" y="398003"/>
                  <a:pt x="1239547" y="323970"/>
                  <a:pt x="1070100" y="369332"/>
                </a:cubicBezTo>
                <a:cubicBezTo>
                  <a:pt x="900653" y="414694"/>
                  <a:pt x="748158" y="323648"/>
                  <a:pt x="535050" y="369332"/>
                </a:cubicBezTo>
                <a:cubicBezTo>
                  <a:pt x="321942" y="415016"/>
                  <a:pt x="195804" y="328721"/>
                  <a:pt x="0" y="369332"/>
                </a:cubicBezTo>
                <a:cubicBezTo>
                  <a:pt x="-240" y="207178"/>
                  <a:pt x="30632" y="8191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126160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s-CO" sz="2000" b="1">
                <a:latin typeface="Arial" panose="020B0604020202020204" pitchFamily="34" charset="0"/>
                <a:cs typeface="Arial" panose="020B0604020202020204" pitchFamily="34" charset="0"/>
              </a:rPr>
              <a:t>Finalizada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8D768D-73A6-48E2-A810-FFCD6409FA7D}"/>
              </a:ext>
            </a:extLst>
          </p:cNvPr>
          <p:cNvCxnSpPr/>
          <p:nvPr/>
        </p:nvCxnSpPr>
        <p:spPr>
          <a:xfrm>
            <a:off x="560917" y="2010833"/>
            <a:ext cx="1111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5" name="Picture 6144">
            <a:extLst>
              <a:ext uri="{FF2B5EF4-FFF2-40B4-BE49-F238E27FC236}">
                <a16:creationId xmlns:a16="http://schemas.microsoft.com/office/drawing/2014/main" id="{5F321EC1-2968-4023-B74F-1338BF0681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5137" y="61881"/>
            <a:ext cx="2779449" cy="658813"/>
          </a:xfrm>
          <a:prstGeom prst="rect">
            <a:avLst/>
          </a:prstGeom>
        </p:spPr>
      </p:pic>
      <p:sp>
        <p:nvSpPr>
          <p:cNvPr id="67" name="object 2">
            <a:extLst>
              <a:ext uri="{FF2B5EF4-FFF2-40B4-BE49-F238E27FC236}">
                <a16:creationId xmlns:a16="http://schemas.microsoft.com/office/drawing/2014/main" id="{4CF96189-1DCF-4A21-97ED-9A62F9E0C607}"/>
              </a:ext>
            </a:extLst>
          </p:cNvPr>
          <p:cNvSpPr txBox="1">
            <a:spLocks/>
          </p:cNvSpPr>
          <p:nvPr/>
        </p:nvSpPr>
        <p:spPr>
          <a:xfrm>
            <a:off x="5042847" y="102403"/>
            <a:ext cx="2173328" cy="47235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8152">
              <a:lnSpc>
                <a:spcPct val="100000"/>
              </a:lnSpc>
              <a:spcBef>
                <a:spcPts val="83"/>
              </a:spcBef>
            </a:pPr>
            <a:r>
              <a:rPr lang="es-CO"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grpSp>
        <p:nvGrpSpPr>
          <p:cNvPr id="6156" name="Group 6155">
            <a:extLst>
              <a:ext uri="{FF2B5EF4-FFF2-40B4-BE49-F238E27FC236}">
                <a16:creationId xmlns:a16="http://schemas.microsoft.com/office/drawing/2014/main" id="{A7918859-7612-4015-8B3B-2D0F980AD4B4}"/>
              </a:ext>
            </a:extLst>
          </p:cNvPr>
          <p:cNvGrpSpPr/>
          <p:nvPr/>
        </p:nvGrpSpPr>
        <p:grpSpPr>
          <a:xfrm>
            <a:off x="173139" y="2179591"/>
            <a:ext cx="2361315" cy="489053"/>
            <a:chOff x="379765" y="2802524"/>
            <a:chExt cx="2569381" cy="586864"/>
          </a:xfrm>
        </p:grpSpPr>
        <p:pic>
          <p:nvPicPr>
            <p:cNvPr id="6151" name="Picture 6150">
              <a:extLst>
                <a:ext uri="{FF2B5EF4-FFF2-40B4-BE49-F238E27FC236}">
                  <a16:creationId xmlns:a16="http://schemas.microsoft.com/office/drawing/2014/main" id="{E2BA7C8C-7006-4FDD-9353-AF088AD4B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9765" y="2802524"/>
              <a:ext cx="2569381" cy="514350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8850BAB-3377-4B65-BC06-E77F8A3F352C}"/>
                </a:ext>
              </a:extLst>
            </p:cNvPr>
            <p:cNvGrpSpPr/>
            <p:nvPr/>
          </p:nvGrpSpPr>
          <p:grpSpPr>
            <a:xfrm>
              <a:off x="391233" y="2835313"/>
              <a:ext cx="2321800" cy="554075"/>
              <a:chOff x="323897" y="2831775"/>
              <a:chExt cx="2321800" cy="554075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6905383-F88E-4371-BB7B-3A01DE2F0B01}"/>
                  </a:ext>
                </a:extLst>
              </p:cNvPr>
              <p:cNvSpPr txBox="1"/>
              <p:nvPr/>
            </p:nvSpPr>
            <p:spPr>
              <a:xfrm>
                <a:off x="817311" y="2892131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133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Introducción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941D03F-3F21-433F-9823-0AF5520F6555}"/>
                  </a:ext>
                </a:extLst>
              </p:cNvPr>
              <p:cNvSpPr txBox="1"/>
              <p:nvPr/>
            </p:nvSpPr>
            <p:spPr>
              <a:xfrm>
                <a:off x="323897" y="2831775"/>
                <a:ext cx="393104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1</a:t>
                </a:r>
              </a:p>
            </p:txBody>
          </p:sp>
        </p:grpSp>
      </p:grpSp>
      <p:grpSp>
        <p:nvGrpSpPr>
          <p:cNvPr id="6158" name="Group 6157">
            <a:extLst>
              <a:ext uri="{FF2B5EF4-FFF2-40B4-BE49-F238E27FC236}">
                <a16:creationId xmlns:a16="http://schemas.microsoft.com/office/drawing/2014/main" id="{CC5B4616-0C7E-4E52-8ADC-661811A376E4}"/>
              </a:ext>
            </a:extLst>
          </p:cNvPr>
          <p:cNvGrpSpPr/>
          <p:nvPr/>
        </p:nvGrpSpPr>
        <p:grpSpPr>
          <a:xfrm>
            <a:off x="60595" y="2603516"/>
            <a:ext cx="2532802" cy="775996"/>
            <a:chOff x="280697" y="3410242"/>
            <a:chExt cx="2714625" cy="89535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EE5400F-AD1E-4D0C-8450-0AE7B59AD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0697" y="3410242"/>
              <a:ext cx="2714625" cy="895350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9F58A08-25A0-4E1D-827E-0CBEA377539F}"/>
                </a:ext>
              </a:extLst>
            </p:cNvPr>
            <p:cNvGrpSpPr/>
            <p:nvPr/>
          </p:nvGrpSpPr>
          <p:grpSpPr>
            <a:xfrm>
              <a:off x="393588" y="3529775"/>
              <a:ext cx="2506037" cy="532746"/>
              <a:chOff x="419456" y="2802680"/>
              <a:chExt cx="2506037" cy="5327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F9D0370-0046-4E2C-A006-CAF3BD375A16}"/>
                  </a:ext>
                </a:extLst>
              </p:cNvPr>
              <p:cNvSpPr txBox="1"/>
              <p:nvPr/>
            </p:nvSpPr>
            <p:spPr>
              <a:xfrm>
                <a:off x="796045" y="2902764"/>
                <a:ext cx="2129448" cy="319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2D773BC-B8F0-4DBB-838A-90C819FEC48F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3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A29A592-D435-456A-AF33-DE7F4A49914D}"/>
              </a:ext>
            </a:extLst>
          </p:cNvPr>
          <p:cNvGrpSpPr/>
          <p:nvPr/>
        </p:nvGrpSpPr>
        <p:grpSpPr>
          <a:xfrm>
            <a:off x="150378" y="3239138"/>
            <a:ext cx="2453465" cy="648297"/>
            <a:chOff x="378456" y="4240122"/>
            <a:chExt cx="2785184" cy="781050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63F3BA98-1356-4ECA-9EF2-8770F3BF5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9766" y="4240122"/>
              <a:ext cx="2783874" cy="781050"/>
            </a:xfrm>
            <a:prstGeom prst="rect">
              <a:avLst/>
            </a:prstGeom>
          </p:spPr>
        </p:pic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CCF936C-D229-423C-B058-5BB1BAD893BB}"/>
                </a:ext>
              </a:extLst>
            </p:cNvPr>
            <p:cNvGrpSpPr/>
            <p:nvPr/>
          </p:nvGrpSpPr>
          <p:grpSpPr>
            <a:xfrm>
              <a:off x="378456" y="4280176"/>
              <a:ext cx="2730321" cy="556278"/>
              <a:chOff x="419456" y="2802680"/>
              <a:chExt cx="2730321" cy="55627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9DA5002-AEEB-4B89-83B9-8BB343FB9970}"/>
                  </a:ext>
                </a:extLst>
              </p:cNvPr>
              <p:cNvSpPr txBox="1"/>
              <p:nvPr/>
            </p:nvSpPr>
            <p:spPr>
              <a:xfrm>
                <a:off x="796044" y="2924029"/>
                <a:ext cx="2353733" cy="33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Prototipar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3172FF-9E42-450B-87FE-7D2E6B99B0EE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5</a:t>
                </a: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70074A3-A5DD-4A63-90CB-B04C8A1D4FB4}"/>
              </a:ext>
            </a:extLst>
          </p:cNvPr>
          <p:cNvGrpSpPr/>
          <p:nvPr/>
        </p:nvGrpSpPr>
        <p:grpSpPr>
          <a:xfrm>
            <a:off x="2680909" y="3268588"/>
            <a:ext cx="2223803" cy="635000"/>
            <a:chOff x="3141655" y="4998533"/>
            <a:chExt cx="2619375" cy="76200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4F2CFE8-A083-4D53-B636-EC24E1BBF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41655" y="4998533"/>
              <a:ext cx="2619375" cy="762000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DB696AC-3270-4CF9-BDAF-E8327B5BA391}"/>
                </a:ext>
              </a:extLst>
            </p:cNvPr>
            <p:cNvGrpSpPr/>
            <p:nvPr/>
          </p:nvGrpSpPr>
          <p:grpSpPr>
            <a:xfrm>
              <a:off x="3160626" y="5020931"/>
              <a:ext cx="2259686" cy="554075"/>
              <a:chOff x="419456" y="2802680"/>
              <a:chExt cx="2259686" cy="554075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28BB220-E98C-41E8-AE03-D99FE4501349}"/>
                  </a:ext>
                </a:extLst>
              </p:cNvPr>
              <p:cNvSpPr txBox="1"/>
              <p:nvPr/>
            </p:nvSpPr>
            <p:spPr>
              <a:xfrm>
                <a:off x="850756" y="2874452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BF4AF86-348E-4882-A942-89740682C89A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6</a:t>
                </a:r>
                <a:endParaRPr lang="en-US" sz="2667" b="1">
                  <a:solidFill>
                    <a:schemeClr val="bg1"/>
                  </a:solidFill>
                  <a:latin typeface="Baguet Script" panose="00000500000000000000" pitchFamily="2" charset="0"/>
                </a:endParaRPr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600613A-2D40-4D41-AC80-C6B5FC59E069}"/>
              </a:ext>
            </a:extLst>
          </p:cNvPr>
          <p:cNvGrpSpPr/>
          <p:nvPr/>
        </p:nvGrpSpPr>
        <p:grpSpPr>
          <a:xfrm>
            <a:off x="81248" y="3809703"/>
            <a:ext cx="2520800" cy="611188"/>
            <a:chOff x="3072008" y="6544534"/>
            <a:chExt cx="2663059" cy="733425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269804C2-7AA8-49D5-876F-4D029C97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53792" y="6544534"/>
              <a:ext cx="2581275" cy="733425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201370A-224F-4F57-83DC-642595022AD9}"/>
                </a:ext>
              </a:extLst>
            </p:cNvPr>
            <p:cNvGrpSpPr/>
            <p:nvPr/>
          </p:nvGrpSpPr>
          <p:grpSpPr>
            <a:xfrm>
              <a:off x="3072008" y="6548477"/>
              <a:ext cx="2417636" cy="554075"/>
              <a:chOff x="302492" y="2802680"/>
              <a:chExt cx="2417636" cy="554075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989F7E4-0107-48D3-BA42-B3C9D57C498D}"/>
                  </a:ext>
                </a:extLst>
              </p:cNvPr>
              <p:cNvSpPr txBox="1"/>
              <p:nvPr/>
            </p:nvSpPr>
            <p:spPr>
              <a:xfrm>
                <a:off x="891742" y="2924030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Conclusión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0E4E2D4-362C-4FB0-AC90-101166239CE4}"/>
                  </a:ext>
                </a:extLst>
              </p:cNvPr>
              <p:cNvSpPr txBox="1"/>
              <p:nvPr/>
            </p:nvSpPr>
            <p:spPr>
              <a:xfrm>
                <a:off x="302492" y="2802680"/>
                <a:ext cx="666806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 dirty="0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7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BF4A77C-0473-40C8-9EDF-3D21A1C9AB62}"/>
              </a:ext>
            </a:extLst>
          </p:cNvPr>
          <p:cNvGrpSpPr/>
          <p:nvPr/>
        </p:nvGrpSpPr>
        <p:grpSpPr>
          <a:xfrm>
            <a:off x="4820708" y="2935646"/>
            <a:ext cx="2592917" cy="1547812"/>
            <a:chOff x="5784850" y="3959225"/>
            <a:chExt cx="3111500" cy="185737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77D89DE-2D15-466B-A34C-126FF8E5E0C9}"/>
                </a:ext>
              </a:extLst>
            </p:cNvPr>
            <p:cNvGrpSpPr/>
            <p:nvPr/>
          </p:nvGrpSpPr>
          <p:grpSpPr>
            <a:xfrm>
              <a:off x="5784850" y="4483872"/>
              <a:ext cx="3111500" cy="1332727"/>
              <a:chOff x="6146800" y="4559300"/>
              <a:chExt cx="3111500" cy="1066800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F8339E04-3BB9-420A-8595-72C3B7CDD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46800" y="4559300"/>
                <a:ext cx="3111500" cy="1066800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2D7687F-FAE6-4264-83D8-1D0DC4108F05}"/>
                  </a:ext>
                </a:extLst>
              </p:cNvPr>
              <p:cNvSpPr txBox="1"/>
              <p:nvPr/>
            </p:nvSpPr>
            <p:spPr>
              <a:xfrm>
                <a:off x="7040815" y="4789672"/>
                <a:ext cx="1678555" cy="620838"/>
              </a:xfrm>
              <a:custGeom>
                <a:avLst/>
                <a:gdLst>
                  <a:gd name="connsiteX0" fmla="*/ 0 w 1678555"/>
                  <a:gd name="connsiteY0" fmla="*/ 0 h 620838"/>
                  <a:gd name="connsiteX1" fmla="*/ 509162 w 1678555"/>
                  <a:gd name="connsiteY1" fmla="*/ 0 h 620838"/>
                  <a:gd name="connsiteX2" fmla="*/ 1035109 w 1678555"/>
                  <a:gd name="connsiteY2" fmla="*/ 0 h 620838"/>
                  <a:gd name="connsiteX3" fmla="*/ 1678555 w 1678555"/>
                  <a:gd name="connsiteY3" fmla="*/ 0 h 620838"/>
                  <a:gd name="connsiteX4" fmla="*/ 1678555 w 1678555"/>
                  <a:gd name="connsiteY4" fmla="*/ 304211 h 620838"/>
                  <a:gd name="connsiteX5" fmla="*/ 1678555 w 1678555"/>
                  <a:gd name="connsiteY5" fmla="*/ 620838 h 620838"/>
                  <a:gd name="connsiteX6" fmla="*/ 1102251 w 1678555"/>
                  <a:gd name="connsiteY6" fmla="*/ 620838 h 620838"/>
                  <a:gd name="connsiteX7" fmla="*/ 542733 w 1678555"/>
                  <a:gd name="connsiteY7" fmla="*/ 620838 h 620838"/>
                  <a:gd name="connsiteX8" fmla="*/ 0 w 1678555"/>
                  <a:gd name="connsiteY8" fmla="*/ 620838 h 620838"/>
                  <a:gd name="connsiteX9" fmla="*/ 0 w 1678555"/>
                  <a:gd name="connsiteY9" fmla="*/ 316627 h 620838"/>
                  <a:gd name="connsiteX10" fmla="*/ 0 w 1678555"/>
                  <a:gd name="connsiteY10" fmla="*/ 0 h 62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8555" h="620838" extrusionOk="0">
                    <a:moveTo>
                      <a:pt x="0" y="0"/>
                    </a:moveTo>
                    <a:cubicBezTo>
                      <a:pt x="253182" y="-25268"/>
                      <a:pt x="269181" y="29892"/>
                      <a:pt x="509162" y="0"/>
                    </a:cubicBezTo>
                    <a:cubicBezTo>
                      <a:pt x="749143" y="-29892"/>
                      <a:pt x="908257" y="17370"/>
                      <a:pt x="1035109" y="0"/>
                    </a:cubicBezTo>
                    <a:cubicBezTo>
                      <a:pt x="1161961" y="-17370"/>
                      <a:pt x="1386358" y="4041"/>
                      <a:pt x="1678555" y="0"/>
                    </a:cubicBezTo>
                    <a:cubicBezTo>
                      <a:pt x="1706694" y="111173"/>
                      <a:pt x="1664721" y="208103"/>
                      <a:pt x="1678555" y="304211"/>
                    </a:cubicBezTo>
                    <a:cubicBezTo>
                      <a:pt x="1692389" y="400319"/>
                      <a:pt x="1671506" y="518713"/>
                      <a:pt x="1678555" y="620838"/>
                    </a:cubicBezTo>
                    <a:cubicBezTo>
                      <a:pt x="1559061" y="676154"/>
                      <a:pt x="1358952" y="588204"/>
                      <a:pt x="1102251" y="620838"/>
                    </a:cubicBezTo>
                    <a:cubicBezTo>
                      <a:pt x="845550" y="653472"/>
                      <a:pt x="762427" y="581434"/>
                      <a:pt x="542733" y="620838"/>
                    </a:cubicBezTo>
                    <a:cubicBezTo>
                      <a:pt x="323039" y="660242"/>
                      <a:pt x="247122" y="573196"/>
                      <a:pt x="0" y="620838"/>
                    </a:cubicBezTo>
                    <a:cubicBezTo>
                      <a:pt x="-380" y="513428"/>
                      <a:pt x="19695" y="463683"/>
                      <a:pt x="0" y="316627"/>
                    </a:cubicBezTo>
                    <a:cubicBezTo>
                      <a:pt x="-19695" y="169571"/>
                      <a:pt x="34821" y="13414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71261603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Progreso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2BA70BCE-5116-4A4E-91E0-FC49BB878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015162" y="3959225"/>
              <a:ext cx="600075" cy="590550"/>
            </a:xfrm>
            <a:prstGeom prst="rect">
              <a:avLst/>
            </a:prstGeom>
          </p:spPr>
        </p:pic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5791C666-D1A8-4FAA-878D-0C6848196A6F}"/>
              </a:ext>
            </a:extLst>
          </p:cNvPr>
          <p:cNvSpPr txBox="1"/>
          <p:nvPr/>
        </p:nvSpPr>
        <p:spPr>
          <a:xfrm>
            <a:off x="98923" y="5383156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7771A4C-BC01-4403-B781-9C8EC5548CD9}"/>
              </a:ext>
            </a:extLst>
          </p:cNvPr>
          <p:cNvSpPr txBox="1"/>
          <p:nvPr/>
        </p:nvSpPr>
        <p:spPr>
          <a:xfrm>
            <a:off x="49493" y="5856213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FB971-83C5-3A3D-F434-01BD798444C1}"/>
              </a:ext>
            </a:extLst>
          </p:cNvPr>
          <p:cNvSpPr txBox="1"/>
          <p:nvPr/>
        </p:nvSpPr>
        <p:spPr>
          <a:xfrm>
            <a:off x="178072" y="3855638"/>
            <a:ext cx="35532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CO" sz="2667" b="1">
                <a:solidFill>
                  <a:schemeClr val="bg1"/>
                </a:solidFill>
                <a:latin typeface="Baguet Script" panose="00000500000000000000" pitchFamily="2" charset="0"/>
              </a:rPr>
              <a:t>7</a:t>
            </a:r>
            <a:endParaRPr lang="en-US" sz="2667" b="1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FD6A4C9-5457-47E0-AA05-0D9494B3FE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18073" y="6363591"/>
            <a:ext cx="473927" cy="48700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E8BE9-3703-844A-E638-BD308A265930}"/>
              </a:ext>
            </a:extLst>
          </p:cNvPr>
          <p:cNvSpPr txBox="1"/>
          <p:nvPr/>
        </p:nvSpPr>
        <p:spPr>
          <a:xfrm>
            <a:off x="10000853" y="5940512"/>
            <a:ext cx="1937147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667" b="1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Tablero</a:t>
            </a:r>
            <a:r>
              <a:rPr lang="en-US" sz="1667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Kanban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5BAEE35F-2D0D-4C70-B289-9DC625534BF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78220" y="4465924"/>
            <a:ext cx="3106548" cy="1246188"/>
          </a:xfrm>
          <a:prstGeom prst="rect">
            <a:avLst/>
          </a:prstGeom>
        </p:spPr>
      </p:pic>
      <p:pic>
        <p:nvPicPr>
          <p:cNvPr id="70" name="Picture 122">
            <a:extLst>
              <a:ext uri="{FF2B5EF4-FFF2-40B4-BE49-F238E27FC236}">
                <a16:creationId xmlns:a16="http://schemas.microsoft.com/office/drawing/2014/main" id="{BFDE2EB2-ED02-4657-819F-3247A859265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22908">
            <a:off x="826964" y="1285534"/>
            <a:ext cx="509152" cy="648012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0B176643-3873-4911-A157-9C75228D1133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FBDAB3B-9790-4F32-AEA5-83B4C59B13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6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911B42-DE97-CF2F-EABF-DEB603348D7A}"/>
              </a:ext>
            </a:extLst>
          </p:cNvPr>
          <p:cNvSpPr/>
          <p:nvPr/>
        </p:nvSpPr>
        <p:spPr>
          <a:xfrm>
            <a:off x="0" y="0"/>
            <a:ext cx="4458793" cy="6858000"/>
          </a:xfrm>
          <a:prstGeom prst="rect">
            <a:avLst/>
          </a:prstGeom>
          <a:solidFill>
            <a:srgbClr val="6942EA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8565-DEB6-487F-8DA8-3668F14CAB9E}"/>
              </a:ext>
            </a:extLst>
          </p:cNvPr>
          <p:cNvSpPr txBox="1"/>
          <p:nvPr/>
        </p:nvSpPr>
        <p:spPr>
          <a:xfrm>
            <a:off x="184666" y="4798154"/>
            <a:ext cx="43036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500" b="1">
                <a:solidFill>
                  <a:schemeClr val="bg1"/>
                </a:solidFill>
              </a:rPr>
              <a:t>Salida</a:t>
            </a:r>
            <a:r>
              <a:rPr lang="en-US" sz="1500">
                <a:solidFill>
                  <a:schemeClr val="bg1"/>
                </a:solidFill>
              </a:rPr>
              <a:t>: </a:t>
            </a:r>
            <a:r>
              <a:rPr lang="en-US" sz="1500" err="1">
                <a:solidFill>
                  <a:schemeClr val="bg1"/>
                </a:solidFill>
              </a:rPr>
              <a:t>Agrupación</a:t>
            </a:r>
            <a:r>
              <a:rPr lang="en-US" sz="1500">
                <a:solidFill>
                  <a:schemeClr val="bg1"/>
                </a:solidFill>
              </a:rPr>
              <a:t> de </a:t>
            </a:r>
            <a:r>
              <a:rPr lang="en-US" sz="1500" err="1">
                <a:solidFill>
                  <a:schemeClr val="bg1"/>
                </a:solidFill>
              </a:rPr>
              <a:t>Problemas</a:t>
            </a:r>
            <a:r>
              <a:rPr lang="en-US" sz="1500">
                <a:solidFill>
                  <a:schemeClr val="bg1"/>
                </a:solidFill>
              </a:rPr>
              <a:t> de </a:t>
            </a:r>
            <a:r>
              <a:rPr lang="en-US" sz="1500" err="1">
                <a:solidFill>
                  <a:schemeClr val="bg1"/>
                </a:solidFill>
              </a:rPr>
              <a:t>Pruebas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6AB99F-BCF7-4F23-8299-FF42EB9822D9}"/>
              </a:ext>
            </a:extLst>
          </p:cNvPr>
          <p:cNvSpPr txBox="1"/>
          <p:nvPr/>
        </p:nvSpPr>
        <p:spPr>
          <a:xfrm>
            <a:off x="148048" y="5323674"/>
            <a:ext cx="39906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Si </a:t>
            </a:r>
            <a:r>
              <a:rPr lang="en-US" sz="1000" err="1">
                <a:solidFill>
                  <a:schemeClr val="bg1"/>
                </a:solidFill>
              </a:rPr>
              <a:t>quieres</a:t>
            </a:r>
            <a:r>
              <a:rPr lang="en-US" sz="1000">
                <a:solidFill>
                  <a:schemeClr val="bg1"/>
                </a:solidFill>
              </a:rPr>
              <a:t> saber </a:t>
            </a:r>
            <a:r>
              <a:rPr lang="en-US" sz="1000" err="1">
                <a:solidFill>
                  <a:schemeClr val="bg1"/>
                </a:solidFill>
              </a:rPr>
              <a:t>más</a:t>
            </a:r>
            <a:r>
              <a:rPr lang="en-US" sz="1000">
                <a:solidFill>
                  <a:schemeClr val="bg1"/>
                </a:solidFill>
              </a:rPr>
              <a:t> de </a:t>
            </a:r>
            <a:r>
              <a:rPr lang="en-US" sz="1000" err="1">
                <a:solidFill>
                  <a:schemeClr val="bg1"/>
                </a:solidFill>
              </a:rPr>
              <a:t>este</a:t>
            </a:r>
            <a:r>
              <a:rPr lang="en-US" sz="1000">
                <a:solidFill>
                  <a:schemeClr val="bg1"/>
                </a:solidFill>
              </a:rPr>
              <a:t> </a:t>
            </a:r>
            <a:r>
              <a:rPr lang="en-US" sz="1000" err="1">
                <a:solidFill>
                  <a:schemeClr val="bg1"/>
                </a:solidFill>
              </a:rPr>
              <a:t>método</a:t>
            </a:r>
            <a:r>
              <a:rPr lang="en-US" sz="1000">
                <a:solidFill>
                  <a:schemeClr val="bg1"/>
                </a:solidFill>
              </a:rPr>
              <a:t> </a:t>
            </a:r>
            <a:r>
              <a:rPr lang="en-US" sz="1000" err="1">
                <a:solidFill>
                  <a:schemeClr val="bg1"/>
                </a:solidFill>
              </a:rPr>
              <a:t>puedes</a:t>
            </a:r>
            <a:r>
              <a:rPr lang="en-US" sz="1000">
                <a:solidFill>
                  <a:schemeClr val="bg1"/>
                </a:solidFill>
              </a:rPr>
              <a:t> </a:t>
            </a:r>
            <a:r>
              <a:rPr lang="en-US" sz="1000" err="1">
                <a:solidFill>
                  <a:schemeClr val="bg1"/>
                </a:solidFill>
              </a:rPr>
              <a:t>consultar</a:t>
            </a:r>
            <a:r>
              <a:rPr lang="en-US" sz="1000">
                <a:solidFill>
                  <a:schemeClr val="bg1"/>
                </a:solidFill>
              </a:rPr>
              <a:t> Luma</a:t>
            </a:r>
          </a:p>
          <a:p>
            <a:r>
              <a:rPr lang="en-US" sz="1000" b="1">
                <a:solidFill>
                  <a:schemeClr val="bg1"/>
                </a:solidFill>
              </a:rPr>
              <a:t>Fuente</a:t>
            </a:r>
            <a:r>
              <a:rPr lang="en-US" sz="1000">
                <a:solidFill>
                  <a:schemeClr val="bg1"/>
                </a:solidFill>
              </a:rPr>
              <a:t>: https://www.luma-institute.com/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68426-F4F7-160E-0F8B-43DEF10F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282" y="2512220"/>
            <a:ext cx="5210189" cy="3542939"/>
          </a:xfrm>
          <a:custGeom>
            <a:avLst/>
            <a:gdLst>
              <a:gd name="connsiteX0" fmla="*/ 0 w 5210189"/>
              <a:gd name="connsiteY0" fmla="*/ 0 h 3542939"/>
              <a:gd name="connsiteX1" fmla="*/ 631012 w 5210189"/>
              <a:gd name="connsiteY1" fmla="*/ 0 h 3542939"/>
              <a:gd name="connsiteX2" fmla="*/ 1157820 w 5210189"/>
              <a:gd name="connsiteY2" fmla="*/ 0 h 3542939"/>
              <a:gd name="connsiteX3" fmla="*/ 1632526 w 5210189"/>
              <a:gd name="connsiteY3" fmla="*/ 0 h 3542939"/>
              <a:gd name="connsiteX4" fmla="*/ 2263538 w 5210189"/>
              <a:gd name="connsiteY4" fmla="*/ 0 h 3542939"/>
              <a:gd name="connsiteX5" fmla="*/ 2790346 w 5210189"/>
              <a:gd name="connsiteY5" fmla="*/ 0 h 3542939"/>
              <a:gd name="connsiteX6" fmla="*/ 3265052 w 5210189"/>
              <a:gd name="connsiteY6" fmla="*/ 0 h 3542939"/>
              <a:gd name="connsiteX7" fmla="*/ 3687656 w 5210189"/>
              <a:gd name="connsiteY7" fmla="*/ 0 h 3542939"/>
              <a:gd name="connsiteX8" fmla="*/ 4318668 w 5210189"/>
              <a:gd name="connsiteY8" fmla="*/ 0 h 3542939"/>
              <a:gd name="connsiteX9" fmla="*/ 5210189 w 5210189"/>
              <a:gd name="connsiteY9" fmla="*/ 0 h 3542939"/>
              <a:gd name="connsiteX10" fmla="*/ 5210189 w 5210189"/>
              <a:gd name="connsiteY10" fmla="*/ 484202 h 3542939"/>
              <a:gd name="connsiteX11" fmla="*/ 5210189 w 5210189"/>
              <a:gd name="connsiteY11" fmla="*/ 1145550 h 3542939"/>
              <a:gd name="connsiteX12" fmla="*/ 5210189 w 5210189"/>
              <a:gd name="connsiteY12" fmla="*/ 1736040 h 3542939"/>
              <a:gd name="connsiteX13" fmla="*/ 5210189 w 5210189"/>
              <a:gd name="connsiteY13" fmla="*/ 2361959 h 3542939"/>
              <a:gd name="connsiteX14" fmla="*/ 5210189 w 5210189"/>
              <a:gd name="connsiteY14" fmla="*/ 2987879 h 3542939"/>
              <a:gd name="connsiteX15" fmla="*/ 5210189 w 5210189"/>
              <a:gd name="connsiteY15" fmla="*/ 3542939 h 3542939"/>
              <a:gd name="connsiteX16" fmla="*/ 4735483 w 5210189"/>
              <a:gd name="connsiteY16" fmla="*/ 3542939 h 3542939"/>
              <a:gd name="connsiteX17" fmla="*/ 4260777 w 5210189"/>
              <a:gd name="connsiteY17" fmla="*/ 3542939 h 3542939"/>
              <a:gd name="connsiteX18" fmla="*/ 3577663 w 5210189"/>
              <a:gd name="connsiteY18" fmla="*/ 3542939 h 3542939"/>
              <a:gd name="connsiteX19" fmla="*/ 3102957 w 5210189"/>
              <a:gd name="connsiteY19" fmla="*/ 3542939 h 3542939"/>
              <a:gd name="connsiteX20" fmla="*/ 2680353 w 5210189"/>
              <a:gd name="connsiteY20" fmla="*/ 3542939 h 3542939"/>
              <a:gd name="connsiteX21" fmla="*/ 1997239 w 5210189"/>
              <a:gd name="connsiteY21" fmla="*/ 3542939 h 3542939"/>
              <a:gd name="connsiteX22" fmla="*/ 1574635 w 5210189"/>
              <a:gd name="connsiteY22" fmla="*/ 3542939 h 3542939"/>
              <a:gd name="connsiteX23" fmla="*/ 891521 w 5210189"/>
              <a:gd name="connsiteY23" fmla="*/ 3542939 h 3542939"/>
              <a:gd name="connsiteX24" fmla="*/ 0 w 5210189"/>
              <a:gd name="connsiteY24" fmla="*/ 3542939 h 3542939"/>
              <a:gd name="connsiteX25" fmla="*/ 0 w 5210189"/>
              <a:gd name="connsiteY25" fmla="*/ 3058737 h 3542939"/>
              <a:gd name="connsiteX26" fmla="*/ 0 w 5210189"/>
              <a:gd name="connsiteY26" fmla="*/ 2468248 h 3542939"/>
              <a:gd name="connsiteX27" fmla="*/ 0 w 5210189"/>
              <a:gd name="connsiteY27" fmla="*/ 1913187 h 3542939"/>
              <a:gd name="connsiteX28" fmla="*/ 0 w 5210189"/>
              <a:gd name="connsiteY28" fmla="*/ 1322697 h 3542939"/>
              <a:gd name="connsiteX29" fmla="*/ 0 w 5210189"/>
              <a:gd name="connsiteY29" fmla="*/ 661349 h 3542939"/>
              <a:gd name="connsiteX30" fmla="*/ 0 w 5210189"/>
              <a:gd name="connsiteY30" fmla="*/ 0 h 354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10189" h="3542939" fill="none" extrusionOk="0">
                <a:moveTo>
                  <a:pt x="0" y="0"/>
                </a:moveTo>
                <a:cubicBezTo>
                  <a:pt x="229293" y="-6079"/>
                  <a:pt x="355143" y="25229"/>
                  <a:pt x="631012" y="0"/>
                </a:cubicBezTo>
                <a:cubicBezTo>
                  <a:pt x="906881" y="-25229"/>
                  <a:pt x="973741" y="22277"/>
                  <a:pt x="1157820" y="0"/>
                </a:cubicBezTo>
                <a:cubicBezTo>
                  <a:pt x="1341899" y="-22277"/>
                  <a:pt x="1468956" y="11242"/>
                  <a:pt x="1632526" y="0"/>
                </a:cubicBezTo>
                <a:cubicBezTo>
                  <a:pt x="1796096" y="-11242"/>
                  <a:pt x="2085486" y="55113"/>
                  <a:pt x="2263538" y="0"/>
                </a:cubicBezTo>
                <a:cubicBezTo>
                  <a:pt x="2441590" y="-55113"/>
                  <a:pt x="2555452" y="46756"/>
                  <a:pt x="2790346" y="0"/>
                </a:cubicBezTo>
                <a:cubicBezTo>
                  <a:pt x="3025240" y="-46756"/>
                  <a:pt x="3130694" y="28297"/>
                  <a:pt x="3265052" y="0"/>
                </a:cubicBezTo>
                <a:cubicBezTo>
                  <a:pt x="3399410" y="-28297"/>
                  <a:pt x="3543705" y="19463"/>
                  <a:pt x="3687656" y="0"/>
                </a:cubicBezTo>
                <a:cubicBezTo>
                  <a:pt x="3831607" y="-19463"/>
                  <a:pt x="4013825" y="18574"/>
                  <a:pt x="4318668" y="0"/>
                </a:cubicBezTo>
                <a:cubicBezTo>
                  <a:pt x="4623511" y="-18574"/>
                  <a:pt x="4777419" y="24793"/>
                  <a:pt x="5210189" y="0"/>
                </a:cubicBezTo>
                <a:cubicBezTo>
                  <a:pt x="5258887" y="107294"/>
                  <a:pt x="5198319" y="347469"/>
                  <a:pt x="5210189" y="484202"/>
                </a:cubicBezTo>
                <a:cubicBezTo>
                  <a:pt x="5222059" y="620935"/>
                  <a:pt x="5132305" y="845953"/>
                  <a:pt x="5210189" y="1145550"/>
                </a:cubicBezTo>
                <a:cubicBezTo>
                  <a:pt x="5288073" y="1445147"/>
                  <a:pt x="5208092" y="1560377"/>
                  <a:pt x="5210189" y="1736040"/>
                </a:cubicBezTo>
                <a:cubicBezTo>
                  <a:pt x="5212286" y="1911703"/>
                  <a:pt x="5196022" y="2208786"/>
                  <a:pt x="5210189" y="2361959"/>
                </a:cubicBezTo>
                <a:cubicBezTo>
                  <a:pt x="5224356" y="2515132"/>
                  <a:pt x="5142774" y="2806142"/>
                  <a:pt x="5210189" y="2987879"/>
                </a:cubicBezTo>
                <a:cubicBezTo>
                  <a:pt x="5277604" y="3169616"/>
                  <a:pt x="5188729" y="3283127"/>
                  <a:pt x="5210189" y="3542939"/>
                </a:cubicBezTo>
                <a:cubicBezTo>
                  <a:pt x="5013182" y="3552137"/>
                  <a:pt x="4847227" y="3513797"/>
                  <a:pt x="4735483" y="3542939"/>
                </a:cubicBezTo>
                <a:cubicBezTo>
                  <a:pt x="4623739" y="3572081"/>
                  <a:pt x="4402550" y="3531913"/>
                  <a:pt x="4260777" y="3542939"/>
                </a:cubicBezTo>
                <a:cubicBezTo>
                  <a:pt x="4119004" y="3553965"/>
                  <a:pt x="3911982" y="3538639"/>
                  <a:pt x="3577663" y="3542939"/>
                </a:cubicBezTo>
                <a:cubicBezTo>
                  <a:pt x="3243344" y="3547239"/>
                  <a:pt x="3335397" y="3538646"/>
                  <a:pt x="3102957" y="3542939"/>
                </a:cubicBezTo>
                <a:cubicBezTo>
                  <a:pt x="2870517" y="3547232"/>
                  <a:pt x="2871240" y="3503591"/>
                  <a:pt x="2680353" y="3542939"/>
                </a:cubicBezTo>
                <a:cubicBezTo>
                  <a:pt x="2489466" y="3582287"/>
                  <a:pt x="2276094" y="3486505"/>
                  <a:pt x="1997239" y="3542939"/>
                </a:cubicBezTo>
                <a:cubicBezTo>
                  <a:pt x="1718384" y="3599373"/>
                  <a:pt x="1738086" y="3522800"/>
                  <a:pt x="1574635" y="3542939"/>
                </a:cubicBezTo>
                <a:cubicBezTo>
                  <a:pt x="1411184" y="3563078"/>
                  <a:pt x="1199032" y="3519246"/>
                  <a:pt x="891521" y="3542939"/>
                </a:cubicBezTo>
                <a:cubicBezTo>
                  <a:pt x="584010" y="3566632"/>
                  <a:pt x="312871" y="3447371"/>
                  <a:pt x="0" y="3542939"/>
                </a:cubicBezTo>
                <a:cubicBezTo>
                  <a:pt x="-23417" y="3377136"/>
                  <a:pt x="46866" y="3202100"/>
                  <a:pt x="0" y="3058737"/>
                </a:cubicBezTo>
                <a:cubicBezTo>
                  <a:pt x="-46866" y="2915374"/>
                  <a:pt x="45680" y="2730862"/>
                  <a:pt x="0" y="2468248"/>
                </a:cubicBezTo>
                <a:cubicBezTo>
                  <a:pt x="-45680" y="2205634"/>
                  <a:pt x="3479" y="2100253"/>
                  <a:pt x="0" y="1913187"/>
                </a:cubicBezTo>
                <a:cubicBezTo>
                  <a:pt x="-3479" y="1726121"/>
                  <a:pt x="39339" y="1457826"/>
                  <a:pt x="0" y="1322697"/>
                </a:cubicBezTo>
                <a:cubicBezTo>
                  <a:pt x="-39339" y="1187568"/>
                  <a:pt x="11764" y="879868"/>
                  <a:pt x="0" y="661349"/>
                </a:cubicBezTo>
                <a:cubicBezTo>
                  <a:pt x="-11764" y="442830"/>
                  <a:pt x="15728" y="206341"/>
                  <a:pt x="0" y="0"/>
                </a:cubicBezTo>
                <a:close/>
              </a:path>
              <a:path w="5210189" h="3542939" stroke="0" extrusionOk="0">
                <a:moveTo>
                  <a:pt x="0" y="0"/>
                </a:moveTo>
                <a:cubicBezTo>
                  <a:pt x="199781" y="-21051"/>
                  <a:pt x="321008" y="34208"/>
                  <a:pt x="474706" y="0"/>
                </a:cubicBezTo>
                <a:cubicBezTo>
                  <a:pt x="628404" y="-34208"/>
                  <a:pt x="801827" y="42291"/>
                  <a:pt x="1105718" y="0"/>
                </a:cubicBezTo>
                <a:cubicBezTo>
                  <a:pt x="1409609" y="-42291"/>
                  <a:pt x="1425163" y="49658"/>
                  <a:pt x="1580424" y="0"/>
                </a:cubicBezTo>
                <a:cubicBezTo>
                  <a:pt x="1735685" y="-49658"/>
                  <a:pt x="2000026" y="8710"/>
                  <a:pt x="2211436" y="0"/>
                </a:cubicBezTo>
                <a:cubicBezTo>
                  <a:pt x="2422846" y="-8710"/>
                  <a:pt x="2599360" y="21331"/>
                  <a:pt x="2842448" y="0"/>
                </a:cubicBezTo>
                <a:cubicBezTo>
                  <a:pt x="3085536" y="-21331"/>
                  <a:pt x="3281238" y="57028"/>
                  <a:pt x="3473459" y="0"/>
                </a:cubicBezTo>
                <a:cubicBezTo>
                  <a:pt x="3665680" y="-57028"/>
                  <a:pt x="3750834" y="2768"/>
                  <a:pt x="3948165" y="0"/>
                </a:cubicBezTo>
                <a:cubicBezTo>
                  <a:pt x="4145496" y="-2768"/>
                  <a:pt x="4320244" y="2007"/>
                  <a:pt x="4579177" y="0"/>
                </a:cubicBezTo>
                <a:cubicBezTo>
                  <a:pt x="4838110" y="-2007"/>
                  <a:pt x="4971795" y="42698"/>
                  <a:pt x="5210189" y="0"/>
                </a:cubicBezTo>
                <a:cubicBezTo>
                  <a:pt x="5218225" y="151069"/>
                  <a:pt x="5201502" y="306501"/>
                  <a:pt x="5210189" y="555060"/>
                </a:cubicBezTo>
                <a:cubicBezTo>
                  <a:pt x="5218876" y="803619"/>
                  <a:pt x="5170947" y="967195"/>
                  <a:pt x="5210189" y="1110121"/>
                </a:cubicBezTo>
                <a:cubicBezTo>
                  <a:pt x="5249431" y="1253047"/>
                  <a:pt x="5185053" y="1527671"/>
                  <a:pt x="5210189" y="1665181"/>
                </a:cubicBezTo>
                <a:cubicBezTo>
                  <a:pt x="5235325" y="1802691"/>
                  <a:pt x="5182904" y="2038956"/>
                  <a:pt x="5210189" y="2149383"/>
                </a:cubicBezTo>
                <a:cubicBezTo>
                  <a:pt x="5237474" y="2259810"/>
                  <a:pt x="5176575" y="2645396"/>
                  <a:pt x="5210189" y="2810732"/>
                </a:cubicBezTo>
                <a:cubicBezTo>
                  <a:pt x="5243803" y="2976068"/>
                  <a:pt x="5125746" y="3312215"/>
                  <a:pt x="5210189" y="3542939"/>
                </a:cubicBezTo>
                <a:cubicBezTo>
                  <a:pt x="5096771" y="3593223"/>
                  <a:pt x="4794337" y="3518346"/>
                  <a:pt x="4683381" y="3542939"/>
                </a:cubicBezTo>
                <a:cubicBezTo>
                  <a:pt x="4572425" y="3567532"/>
                  <a:pt x="4379224" y="3493415"/>
                  <a:pt x="4156573" y="3542939"/>
                </a:cubicBezTo>
                <a:cubicBezTo>
                  <a:pt x="3933922" y="3592463"/>
                  <a:pt x="3825979" y="3507829"/>
                  <a:pt x="3733969" y="3542939"/>
                </a:cubicBezTo>
                <a:cubicBezTo>
                  <a:pt x="3641959" y="3578049"/>
                  <a:pt x="3473315" y="3520642"/>
                  <a:pt x="3259263" y="3542939"/>
                </a:cubicBezTo>
                <a:cubicBezTo>
                  <a:pt x="3045211" y="3565236"/>
                  <a:pt x="2890068" y="3525350"/>
                  <a:pt x="2680353" y="3542939"/>
                </a:cubicBezTo>
                <a:cubicBezTo>
                  <a:pt x="2470638" y="3560528"/>
                  <a:pt x="2439310" y="3497188"/>
                  <a:pt x="2257749" y="3542939"/>
                </a:cubicBezTo>
                <a:cubicBezTo>
                  <a:pt x="2076188" y="3588690"/>
                  <a:pt x="1991689" y="3535162"/>
                  <a:pt x="1783042" y="3542939"/>
                </a:cubicBezTo>
                <a:cubicBezTo>
                  <a:pt x="1574395" y="3550716"/>
                  <a:pt x="1439449" y="3531524"/>
                  <a:pt x="1308336" y="3542939"/>
                </a:cubicBezTo>
                <a:cubicBezTo>
                  <a:pt x="1177223" y="3554354"/>
                  <a:pt x="818676" y="3477361"/>
                  <a:pt x="625223" y="3542939"/>
                </a:cubicBezTo>
                <a:cubicBezTo>
                  <a:pt x="431770" y="3608517"/>
                  <a:pt x="177414" y="3542065"/>
                  <a:pt x="0" y="3542939"/>
                </a:cubicBezTo>
                <a:cubicBezTo>
                  <a:pt x="-17061" y="3360537"/>
                  <a:pt x="18941" y="3247986"/>
                  <a:pt x="0" y="2987879"/>
                </a:cubicBezTo>
                <a:cubicBezTo>
                  <a:pt x="-18941" y="2727772"/>
                  <a:pt x="43429" y="2585105"/>
                  <a:pt x="0" y="2432818"/>
                </a:cubicBezTo>
                <a:cubicBezTo>
                  <a:pt x="-43429" y="2280531"/>
                  <a:pt x="58826" y="2099028"/>
                  <a:pt x="0" y="1771470"/>
                </a:cubicBezTo>
                <a:cubicBezTo>
                  <a:pt x="-58826" y="1443912"/>
                  <a:pt x="56392" y="1375094"/>
                  <a:pt x="0" y="1145550"/>
                </a:cubicBezTo>
                <a:cubicBezTo>
                  <a:pt x="-56392" y="916006"/>
                  <a:pt x="26653" y="787324"/>
                  <a:pt x="0" y="555060"/>
                </a:cubicBezTo>
                <a:cubicBezTo>
                  <a:pt x="-26653" y="322796"/>
                  <a:pt x="34296" y="133370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190306650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B20F67-4D7C-6F42-A7D5-128C98950C53}"/>
              </a:ext>
            </a:extLst>
          </p:cNvPr>
          <p:cNvSpPr txBox="1"/>
          <p:nvPr/>
        </p:nvSpPr>
        <p:spPr>
          <a:xfrm>
            <a:off x="519196" y="850136"/>
            <a:ext cx="3311818" cy="124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41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 Clustering</a:t>
            </a:r>
          </a:p>
        </p:txBody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FAAE7359-B717-2BE1-1FDA-5904516EE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777" y="6417367"/>
            <a:ext cx="445738" cy="440633"/>
          </a:xfrm>
          <a:prstGeom prst="rect">
            <a:avLst/>
          </a:prstGeom>
          <a:ln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7A98C58-E9A5-8D5A-5E01-F2A364F0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124" y="123054"/>
            <a:ext cx="2423609" cy="72708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0CC8494-3271-38F8-9FD2-130949E2BFA1}"/>
              </a:ext>
            </a:extLst>
          </p:cNvPr>
          <p:cNvSpPr txBox="1"/>
          <p:nvPr/>
        </p:nvSpPr>
        <p:spPr>
          <a:xfrm>
            <a:off x="5416256" y="336075"/>
            <a:ext cx="1247385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rgbClr val="0096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Beneficios</a:t>
            </a:r>
            <a:endParaRPr lang="en-US" sz="1333" b="1">
              <a:solidFill>
                <a:srgbClr val="0096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Imagen 34">
            <a:extLst>
              <a:ext uri="{FF2B5EF4-FFF2-40B4-BE49-F238E27FC236}">
                <a16:creationId xmlns:a16="http://schemas.microsoft.com/office/drawing/2014/main" id="{1ADE63C0-858A-1A53-15A9-7B59A06FB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108" y="823859"/>
            <a:ext cx="3886063" cy="1354986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91B6018-F839-7B66-8F38-EFBFB58786C0}"/>
              </a:ext>
            </a:extLst>
          </p:cNvPr>
          <p:cNvGrpSpPr/>
          <p:nvPr/>
        </p:nvGrpSpPr>
        <p:grpSpPr>
          <a:xfrm>
            <a:off x="246928" y="2565695"/>
            <a:ext cx="3964935" cy="1693297"/>
            <a:chOff x="371907" y="4214587"/>
            <a:chExt cx="5078821" cy="230229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74FC09-22D7-9F90-05FA-1E030ACE0139}"/>
                </a:ext>
              </a:extLst>
            </p:cNvPr>
            <p:cNvSpPr/>
            <p:nvPr/>
          </p:nvSpPr>
          <p:spPr>
            <a:xfrm>
              <a:off x="371907" y="4214587"/>
              <a:ext cx="5078821" cy="2302294"/>
            </a:xfrm>
            <a:custGeom>
              <a:avLst/>
              <a:gdLst>
                <a:gd name="connsiteX0" fmla="*/ 0 w 5078821"/>
                <a:gd name="connsiteY0" fmla="*/ 0 h 2302294"/>
                <a:gd name="connsiteX1" fmla="*/ 5078821 w 5078821"/>
                <a:gd name="connsiteY1" fmla="*/ 0 h 2302294"/>
                <a:gd name="connsiteX2" fmla="*/ 5078821 w 5078821"/>
                <a:gd name="connsiteY2" fmla="*/ 2302294 h 2302294"/>
                <a:gd name="connsiteX3" fmla="*/ 0 w 5078821"/>
                <a:gd name="connsiteY3" fmla="*/ 2302294 h 2302294"/>
                <a:gd name="connsiteX4" fmla="*/ 0 w 5078821"/>
                <a:gd name="connsiteY4" fmla="*/ 0 h 230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821" h="2302294" fill="none" extrusionOk="0">
                  <a:moveTo>
                    <a:pt x="0" y="0"/>
                  </a:moveTo>
                  <a:cubicBezTo>
                    <a:pt x="1880537" y="55597"/>
                    <a:pt x="3242220" y="-33149"/>
                    <a:pt x="5078821" y="0"/>
                  </a:cubicBezTo>
                  <a:cubicBezTo>
                    <a:pt x="4913257" y="956141"/>
                    <a:pt x="5022163" y="1491711"/>
                    <a:pt x="5078821" y="2302294"/>
                  </a:cubicBezTo>
                  <a:cubicBezTo>
                    <a:pt x="3859332" y="2303482"/>
                    <a:pt x="1841786" y="2440295"/>
                    <a:pt x="0" y="2302294"/>
                  </a:cubicBezTo>
                  <a:cubicBezTo>
                    <a:pt x="-142209" y="1461465"/>
                    <a:pt x="153308" y="826024"/>
                    <a:pt x="0" y="0"/>
                  </a:cubicBezTo>
                  <a:close/>
                </a:path>
                <a:path w="5078821" h="2302294" stroke="0" extrusionOk="0">
                  <a:moveTo>
                    <a:pt x="0" y="0"/>
                  </a:moveTo>
                  <a:cubicBezTo>
                    <a:pt x="1682757" y="120856"/>
                    <a:pt x="3476534" y="114326"/>
                    <a:pt x="5078821" y="0"/>
                  </a:cubicBezTo>
                  <a:cubicBezTo>
                    <a:pt x="5059672" y="1021078"/>
                    <a:pt x="5153653" y="1282318"/>
                    <a:pt x="5078821" y="2302294"/>
                  </a:cubicBezTo>
                  <a:cubicBezTo>
                    <a:pt x="3781326" y="2148907"/>
                    <a:pt x="1427419" y="2176159"/>
                    <a:pt x="0" y="2302294"/>
                  </a:cubicBezTo>
                  <a:cubicBezTo>
                    <a:pt x="-7097" y="1811994"/>
                    <a:pt x="-37026" y="40909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090765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7EA688-9801-1E5A-A0F3-8B83B9EBD0AB}"/>
                </a:ext>
              </a:extLst>
            </p:cNvPr>
            <p:cNvSpPr txBox="1"/>
            <p:nvPr/>
          </p:nvSpPr>
          <p:spPr>
            <a:xfrm>
              <a:off x="840236" y="4441943"/>
              <a:ext cx="4122648" cy="439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667" b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</a:t>
              </a:r>
              <a:r>
                <a:rPr lang="en-US" sz="1667" b="1" err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Qué</a:t>
              </a:r>
              <a:r>
                <a:rPr lang="en-US" sz="1667" b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 Affinity Clustering?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EEAEEB3-4B82-AE2E-1F8C-90A99CD05830}"/>
                </a:ext>
              </a:extLst>
            </p:cNvPr>
            <p:cNvSpPr txBox="1"/>
            <p:nvPr/>
          </p:nvSpPr>
          <p:spPr>
            <a:xfrm>
              <a:off x="609697" y="4933966"/>
              <a:ext cx="4736388" cy="106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667" err="1">
                  <a:latin typeface="Arial" panose="020B0604020202020204" pitchFamily="34" charset="0"/>
                  <a:cs typeface="Arial" panose="020B0604020202020204" pitchFamily="34" charset="0"/>
                </a:rPr>
                <a:t>Método</a:t>
              </a:r>
              <a:r>
                <a:rPr lang="en-US" sz="1667">
                  <a:latin typeface="Arial" panose="020B0604020202020204" pitchFamily="34" charset="0"/>
                  <a:cs typeface="Arial" panose="020B0604020202020204" pitchFamily="34" charset="0"/>
                </a:rPr>
                <a:t> que </a:t>
              </a:r>
              <a:r>
                <a:rPr lang="en-US" sz="1667" err="1">
                  <a:latin typeface="Arial" panose="020B0604020202020204" pitchFamily="34" charset="0"/>
                  <a:cs typeface="Arial" panose="020B0604020202020204" pitchFamily="34" charset="0"/>
                </a:rPr>
                <a:t>nos</a:t>
              </a:r>
              <a:r>
                <a:rPr lang="en-US" sz="1667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err="1">
                  <a:latin typeface="Arial" panose="020B0604020202020204" pitchFamily="34" charset="0"/>
                  <a:cs typeface="Arial" panose="020B0604020202020204" pitchFamily="34" charset="0"/>
                </a:rPr>
                <a:t>permite</a:t>
              </a:r>
              <a:r>
                <a:rPr lang="en-US" sz="1667">
                  <a:latin typeface="Arial" panose="020B0604020202020204" pitchFamily="34" charset="0"/>
                  <a:cs typeface="Arial" panose="020B0604020202020204" pitchFamily="34" charset="0"/>
                </a:rPr>
                <a:t> organizer ideas </a:t>
              </a:r>
              <a:r>
                <a:rPr lang="en-US" sz="1667" err="1"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  <a:r>
                <a:rPr lang="en-US" sz="1667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err="1">
                  <a:latin typeface="Arial" panose="020B0604020202020204" pitchFamily="34" charset="0"/>
                  <a:cs typeface="Arial" panose="020B0604020202020204" pitchFamily="34" charset="0"/>
                </a:rPr>
                <a:t>patrones</a:t>
              </a:r>
              <a:r>
                <a:rPr lang="en-US" sz="1667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err="1">
                  <a:latin typeface="Arial" panose="020B0604020202020204" pitchFamily="34" charset="0"/>
                  <a:cs typeface="Arial" panose="020B0604020202020204" pitchFamily="34" charset="0"/>
                </a:rPr>
                <a:t>lógicos</a:t>
              </a:r>
              <a:r>
                <a:rPr lang="en-US" sz="1667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err="1"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  <a:r>
                <a:rPr lang="en-US" sz="1667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err="1">
                  <a:latin typeface="Arial" panose="020B0604020202020204" pitchFamily="34" charset="0"/>
                  <a:cs typeface="Arial" panose="020B0604020202020204" pitchFamily="34" charset="0"/>
                </a:rPr>
                <a:t>función</a:t>
              </a:r>
              <a:r>
                <a:rPr lang="en-US" sz="1667">
                  <a:latin typeface="Arial" panose="020B0604020202020204" pitchFamily="34" charset="0"/>
                  <a:cs typeface="Arial" panose="020B0604020202020204" pitchFamily="34" charset="0"/>
                </a:rPr>
                <a:t> de la similitude </a:t>
              </a:r>
              <a:r>
                <a:rPr lang="en-US" sz="1667" err="1">
                  <a:latin typeface="Arial" panose="020B0604020202020204" pitchFamily="34" charset="0"/>
                  <a:cs typeface="Arial" panose="020B0604020202020204" pitchFamily="34" charset="0"/>
                </a:rPr>
                <a:t>percibida</a:t>
              </a:r>
              <a:endParaRPr lang="en-US" sz="16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080135A7-4411-9682-F439-EC72718AA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684706" y="2793921"/>
            <a:ext cx="1732763" cy="324022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72A630C1-203E-FC75-A78B-59F7BAC43D2A}"/>
              </a:ext>
            </a:extLst>
          </p:cNvPr>
          <p:cNvGrpSpPr/>
          <p:nvPr/>
        </p:nvGrpSpPr>
        <p:grpSpPr>
          <a:xfrm>
            <a:off x="585686" y="5953300"/>
            <a:ext cx="3146673" cy="709764"/>
            <a:chOff x="414067" y="7300917"/>
            <a:chExt cx="4752349" cy="76788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F436DB6-B2C2-EE73-0BFF-D3E7C77554CF}"/>
                </a:ext>
              </a:extLst>
            </p:cNvPr>
            <p:cNvSpPr/>
            <p:nvPr/>
          </p:nvSpPr>
          <p:spPr>
            <a:xfrm>
              <a:off x="414067" y="7300917"/>
              <a:ext cx="4511615" cy="767884"/>
            </a:xfrm>
            <a:custGeom>
              <a:avLst/>
              <a:gdLst>
                <a:gd name="connsiteX0" fmla="*/ 0 w 4511615"/>
                <a:gd name="connsiteY0" fmla="*/ 0 h 767884"/>
                <a:gd name="connsiteX1" fmla="*/ 4511615 w 4511615"/>
                <a:gd name="connsiteY1" fmla="*/ 0 h 767884"/>
                <a:gd name="connsiteX2" fmla="*/ 4511615 w 4511615"/>
                <a:gd name="connsiteY2" fmla="*/ 767884 h 767884"/>
                <a:gd name="connsiteX3" fmla="*/ 0 w 4511615"/>
                <a:gd name="connsiteY3" fmla="*/ 767884 h 767884"/>
                <a:gd name="connsiteX4" fmla="*/ 0 w 4511615"/>
                <a:gd name="connsiteY4" fmla="*/ 0 h 767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1615" h="767884" fill="none" extrusionOk="0">
                  <a:moveTo>
                    <a:pt x="0" y="0"/>
                  </a:moveTo>
                  <a:cubicBezTo>
                    <a:pt x="839296" y="-63692"/>
                    <a:pt x="2873524" y="-21019"/>
                    <a:pt x="4511615" y="0"/>
                  </a:cubicBezTo>
                  <a:cubicBezTo>
                    <a:pt x="4446998" y="113164"/>
                    <a:pt x="4522686" y="453571"/>
                    <a:pt x="4511615" y="767884"/>
                  </a:cubicBezTo>
                  <a:cubicBezTo>
                    <a:pt x="2573452" y="687031"/>
                    <a:pt x="1861866" y="751551"/>
                    <a:pt x="0" y="767884"/>
                  </a:cubicBezTo>
                  <a:cubicBezTo>
                    <a:pt x="61928" y="395517"/>
                    <a:pt x="-19069" y="224737"/>
                    <a:pt x="0" y="0"/>
                  </a:cubicBezTo>
                  <a:close/>
                </a:path>
                <a:path w="4511615" h="767884" stroke="0" extrusionOk="0">
                  <a:moveTo>
                    <a:pt x="0" y="0"/>
                  </a:moveTo>
                  <a:cubicBezTo>
                    <a:pt x="1484170" y="8876"/>
                    <a:pt x="3807154" y="90698"/>
                    <a:pt x="4511615" y="0"/>
                  </a:cubicBezTo>
                  <a:cubicBezTo>
                    <a:pt x="4462128" y="131175"/>
                    <a:pt x="4482890" y="633763"/>
                    <a:pt x="4511615" y="767884"/>
                  </a:cubicBezTo>
                  <a:cubicBezTo>
                    <a:pt x="4043147" y="760792"/>
                    <a:pt x="1518536" y="902064"/>
                    <a:pt x="0" y="767884"/>
                  </a:cubicBezTo>
                  <a:cubicBezTo>
                    <a:pt x="-62344" y="603921"/>
                    <a:pt x="56399" y="7746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0982604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1A3CA3D-0ECA-E0EC-8A3D-E71389E5B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838" y="7350235"/>
              <a:ext cx="1648766" cy="669247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78481B8-005A-1FCF-2E51-C8468B667E97}"/>
                </a:ext>
              </a:extLst>
            </p:cNvPr>
            <p:cNvSpPr txBox="1"/>
            <p:nvPr/>
          </p:nvSpPr>
          <p:spPr>
            <a:xfrm>
              <a:off x="2312406" y="7360915"/>
              <a:ext cx="2854010" cy="654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quieres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saber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más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puedes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consultar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en-US" sz="58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583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Método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Design Thinking</a:t>
              </a:r>
            </a:p>
            <a:p>
              <a:r>
                <a:rPr lang="en-US" sz="583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Herramienta</a:t>
              </a:r>
              <a:r>
                <a:rPr lang="en-US" sz="58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Creative Matrix</a:t>
              </a:r>
            </a:p>
            <a:p>
              <a:r>
                <a:rPr lang="en-US" sz="58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Fuente: 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https://www.lumaworkplace.com</a:t>
              </a:r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</a:p>
          </p:txBody>
        </p:sp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A7418829-0389-4A7E-B4AD-229FEBFDD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811CE715-9AF8-4464-8583-EA76E227383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>
            <a:extLst>
              <a:ext uri="{FF2B5EF4-FFF2-40B4-BE49-F238E27FC236}">
                <a16:creationId xmlns:a16="http://schemas.microsoft.com/office/drawing/2014/main" id="{1363CD5D-2028-8305-830C-081F3881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777" y="6417367"/>
            <a:ext cx="445738" cy="440633"/>
          </a:xfrm>
          <a:prstGeom prst="rect">
            <a:avLst/>
          </a:prstGeom>
          <a:ln>
            <a:noFill/>
          </a:ln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B43FCB3-A002-EFA9-2479-6A6878721113}"/>
              </a:ext>
            </a:extLst>
          </p:cNvPr>
          <p:cNvSpPr/>
          <p:nvPr/>
        </p:nvSpPr>
        <p:spPr>
          <a:xfrm>
            <a:off x="472141" y="1240027"/>
            <a:ext cx="3070412" cy="762000"/>
          </a:xfrm>
          <a:prstGeom prst="roundRect">
            <a:avLst/>
          </a:prstGeom>
          <a:solidFill>
            <a:srgbClr val="4CB5B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38100" rIns="76200" bIns="38100" rtlCol="0" anchor="ctr"/>
          <a:lstStyle/>
          <a:p>
            <a:pPr algn="ctr"/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es-ES" sz="1667" b="1" dirty="0">
                <a:solidFill>
                  <a:schemeClr val="bg1"/>
                </a:solidFill>
                <a:latin typeface="+mj-lt"/>
              </a:rPr>
              <a:t>Agrupación 1</a:t>
            </a:r>
            <a:endParaRPr lang="es-CO" sz="1667" b="1" dirty="0">
              <a:solidFill>
                <a:schemeClr val="bg1"/>
              </a:solidFill>
              <a:latin typeface="+mj-lt"/>
              <a:cs typeface="Arial"/>
            </a:endParaRPr>
          </a:p>
          <a:p>
            <a:pPr algn="ctr"/>
            <a:endParaRPr lang="es-ES" sz="1500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6E6E5F9-9170-817C-60C4-3F2F511BC933}"/>
              </a:ext>
            </a:extLst>
          </p:cNvPr>
          <p:cNvSpPr/>
          <p:nvPr/>
        </p:nvSpPr>
        <p:spPr>
          <a:xfrm>
            <a:off x="4560794" y="1112215"/>
            <a:ext cx="3070412" cy="891153"/>
          </a:xfrm>
          <a:prstGeom prst="roundRect">
            <a:avLst/>
          </a:prstGeom>
          <a:solidFill>
            <a:srgbClr val="4CB5B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38100" rIns="76200" bIns="38100" rtlCol="0" anchor="ctr"/>
          <a:lstStyle/>
          <a:p>
            <a:pPr algn="ctr"/>
            <a:endParaRPr lang="en-US" sz="1667" b="1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667" b="1" dirty="0" err="1">
                <a:solidFill>
                  <a:schemeClr val="bg1"/>
                </a:solidFill>
                <a:latin typeface="+mj-lt"/>
              </a:rPr>
              <a:t>Agrupación</a:t>
            </a:r>
            <a:r>
              <a:rPr lang="en-US" sz="1667" b="1" dirty="0">
                <a:solidFill>
                  <a:schemeClr val="bg1"/>
                </a:solidFill>
                <a:latin typeface="+mj-lt"/>
              </a:rPr>
              <a:t> 2</a:t>
            </a:r>
            <a:endParaRPr lang="en-US" sz="1667" b="1" dirty="0">
              <a:solidFill>
                <a:schemeClr val="bg1"/>
              </a:solidFill>
              <a:latin typeface="+mj-lt"/>
              <a:cs typeface="Arial"/>
            </a:endParaRPr>
          </a:p>
          <a:p>
            <a:pPr algn="ctr"/>
            <a:endParaRPr lang="es-ES" sz="150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8525255-A745-ADD3-D05B-7C7BFC257582}"/>
              </a:ext>
            </a:extLst>
          </p:cNvPr>
          <p:cNvSpPr/>
          <p:nvPr/>
        </p:nvSpPr>
        <p:spPr>
          <a:xfrm>
            <a:off x="8504316" y="1112215"/>
            <a:ext cx="3096242" cy="891153"/>
          </a:xfrm>
          <a:prstGeom prst="roundRect">
            <a:avLst/>
          </a:prstGeom>
          <a:solidFill>
            <a:srgbClr val="4CB5B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38100" rIns="76200" bIns="38100" rtlCol="0" anchor="ctr"/>
          <a:lstStyle/>
          <a:p>
            <a:r>
              <a:rPr lang="en-US" sz="1333" b="1" dirty="0" err="1">
                <a:solidFill>
                  <a:schemeClr val="bg1"/>
                </a:solidFill>
                <a:latin typeface="+mj-lt"/>
              </a:rPr>
              <a:t>Agrupación</a:t>
            </a:r>
            <a:r>
              <a:rPr lang="en-US" sz="1333" b="1" dirty="0">
                <a:solidFill>
                  <a:schemeClr val="bg1"/>
                </a:solidFill>
                <a:latin typeface="+mj-lt"/>
              </a:rPr>
              <a:t> N</a:t>
            </a:r>
            <a:endParaRPr lang="en-US" sz="1500" b="1" dirty="0">
              <a:solidFill>
                <a:schemeClr val="bg1"/>
              </a:solidFill>
              <a:latin typeface="+mj-lt"/>
              <a:cs typeface="Arial"/>
            </a:endParaRPr>
          </a:p>
          <a:p>
            <a:pPr algn="ctr"/>
            <a:endParaRPr lang="es-ES" sz="1500" dirty="0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FD5B1020-BA86-52CB-EBBC-3EC88CA39D40}"/>
              </a:ext>
            </a:extLst>
          </p:cNvPr>
          <p:cNvCxnSpPr/>
          <p:nvPr/>
        </p:nvCxnSpPr>
        <p:spPr>
          <a:xfrm>
            <a:off x="4158404" y="944578"/>
            <a:ext cx="11207" cy="5434853"/>
          </a:xfrm>
          <a:prstGeom prst="straightConnector1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E535C2B-E7CB-E808-0C32-5FA38DDA8962}"/>
              </a:ext>
            </a:extLst>
          </p:cNvPr>
          <p:cNvCxnSpPr>
            <a:cxnSpLocks/>
          </p:cNvCxnSpPr>
          <p:nvPr/>
        </p:nvCxnSpPr>
        <p:spPr>
          <a:xfrm>
            <a:off x="8132321" y="946369"/>
            <a:ext cx="11207" cy="5434853"/>
          </a:xfrm>
          <a:prstGeom prst="straightConnector1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object 2">
            <a:extLst>
              <a:ext uri="{FF2B5EF4-FFF2-40B4-BE49-F238E27FC236}">
                <a16:creationId xmlns:a16="http://schemas.microsoft.com/office/drawing/2014/main" id="{114D8D09-D453-4D3D-83C3-A76A487443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</a:t>
            </a: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Listado de Problemas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D8529EED-51D5-46BC-AC6B-4051EA994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C5B0496E-B2EB-4E92-87F8-7CA59E32895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C4CDC8FE-370B-4733-BF40-CC62C3C222A4}"/>
              </a:ext>
            </a:extLst>
          </p:cNvPr>
          <p:cNvSpPr/>
          <p:nvPr/>
        </p:nvSpPr>
        <p:spPr>
          <a:xfrm>
            <a:off x="279027" y="2310998"/>
            <a:ext cx="1639606" cy="142848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F0834CB-D4E7-4EEB-9340-76DD1C67263A}"/>
              </a:ext>
            </a:extLst>
          </p:cNvPr>
          <p:cNvSpPr/>
          <p:nvPr/>
        </p:nvSpPr>
        <p:spPr>
          <a:xfrm>
            <a:off x="4259857" y="2414821"/>
            <a:ext cx="1526794" cy="1324666"/>
          </a:xfrm>
          <a:prstGeom prst="rect">
            <a:avLst/>
          </a:prstGeom>
          <a:solidFill>
            <a:srgbClr val="00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06B0306E-8C65-48C3-B737-EF810D26BC27}"/>
              </a:ext>
            </a:extLst>
          </p:cNvPr>
          <p:cNvSpPr/>
          <p:nvPr/>
        </p:nvSpPr>
        <p:spPr>
          <a:xfrm>
            <a:off x="6033731" y="2414821"/>
            <a:ext cx="1526794" cy="1324666"/>
          </a:xfrm>
          <a:prstGeom prst="rect">
            <a:avLst/>
          </a:prstGeom>
          <a:solidFill>
            <a:srgbClr val="00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E19C87F-54F9-452C-B498-564875D98597}"/>
              </a:ext>
            </a:extLst>
          </p:cNvPr>
          <p:cNvSpPr/>
          <p:nvPr/>
        </p:nvSpPr>
        <p:spPr>
          <a:xfrm>
            <a:off x="8305695" y="2414821"/>
            <a:ext cx="1600499" cy="13246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0400E88-8510-4C71-8DC6-70E76A11A1C6}"/>
              </a:ext>
            </a:extLst>
          </p:cNvPr>
          <p:cNvSpPr/>
          <p:nvPr/>
        </p:nvSpPr>
        <p:spPr>
          <a:xfrm>
            <a:off x="10247024" y="3850111"/>
            <a:ext cx="1600499" cy="13246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8CBBE5A-32D6-447F-B4D6-7F24B28E2D09}"/>
              </a:ext>
            </a:extLst>
          </p:cNvPr>
          <p:cNvSpPr/>
          <p:nvPr/>
        </p:nvSpPr>
        <p:spPr>
          <a:xfrm>
            <a:off x="8504316" y="5054765"/>
            <a:ext cx="1600499" cy="13246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4A7AC81-C77B-45A9-82D2-F517E9AEC07A}"/>
              </a:ext>
            </a:extLst>
          </p:cNvPr>
          <p:cNvSpPr/>
          <p:nvPr/>
        </p:nvSpPr>
        <p:spPr>
          <a:xfrm>
            <a:off x="5401055" y="4392432"/>
            <a:ext cx="1526794" cy="1324666"/>
          </a:xfrm>
          <a:prstGeom prst="rect">
            <a:avLst/>
          </a:prstGeom>
          <a:solidFill>
            <a:srgbClr val="00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9A34AD0E-33D7-4F31-8B76-77420074E036}"/>
              </a:ext>
            </a:extLst>
          </p:cNvPr>
          <p:cNvSpPr/>
          <p:nvPr/>
        </p:nvSpPr>
        <p:spPr>
          <a:xfrm>
            <a:off x="2210873" y="3678187"/>
            <a:ext cx="1639606" cy="142848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CF2C83B-CB05-474E-92E7-42BB31331354}"/>
              </a:ext>
            </a:extLst>
          </p:cNvPr>
          <p:cNvSpPr/>
          <p:nvPr/>
        </p:nvSpPr>
        <p:spPr>
          <a:xfrm>
            <a:off x="425147" y="5002853"/>
            <a:ext cx="1639606" cy="142848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644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643382-43BF-2457-7260-9448182D92FB}"/>
              </a:ext>
            </a:extLst>
          </p:cNvPr>
          <p:cNvSpPr/>
          <p:nvPr/>
        </p:nvSpPr>
        <p:spPr>
          <a:xfrm>
            <a:off x="0" y="0"/>
            <a:ext cx="4458793" cy="6858000"/>
          </a:xfrm>
          <a:prstGeom prst="rect">
            <a:avLst/>
          </a:prstGeom>
          <a:solidFill>
            <a:srgbClr val="6942EA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8565-DEB6-487F-8DA8-3668F14CAB9E}"/>
              </a:ext>
            </a:extLst>
          </p:cNvPr>
          <p:cNvSpPr txBox="1"/>
          <p:nvPr/>
        </p:nvSpPr>
        <p:spPr>
          <a:xfrm>
            <a:off x="139902" y="5314611"/>
            <a:ext cx="4167323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  <a:r>
              <a:rPr lang="en-US" sz="1333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 </a:t>
            </a:r>
            <a:r>
              <a:rPr lang="en-US" sz="1333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Minutos</a:t>
            </a:r>
            <a:endParaRPr lang="en-US" sz="1333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Salida</a:t>
            </a:r>
            <a:r>
              <a:rPr lang="en-US"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333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1333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lang="en-US"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333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ASIS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153F91-CF30-462F-8FA8-78745585E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24" y="123054"/>
            <a:ext cx="2423609" cy="7270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54EB406-86BF-4895-B62D-0C084048B544}"/>
              </a:ext>
            </a:extLst>
          </p:cNvPr>
          <p:cNvSpPr txBox="1"/>
          <p:nvPr/>
        </p:nvSpPr>
        <p:spPr>
          <a:xfrm>
            <a:off x="5416256" y="336075"/>
            <a:ext cx="1247385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rgbClr val="00968F"/>
                </a:solidFill>
                <a:latin typeface="Comic Sans MS" panose="030F0702030302020204" pitchFamily="66" charset="0"/>
              </a:rPr>
              <a:t>Beneficios</a:t>
            </a:r>
            <a:endParaRPr lang="en-US" sz="1333" b="1">
              <a:solidFill>
                <a:srgbClr val="00968F"/>
              </a:solidFill>
              <a:latin typeface="Comic Sans MS" panose="030F0702030302020204" pitchFamily="66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0727C-8254-49FA-8409-75408DB5FF78}"/>
              </a:ext>
            </a:extLst>
          </p:cNvPr>
          <p:cNvSpPr txBox="1"/>
          <p:nvPr/>
        </p:nvSpPr>
        <p:spPr>
          <a:xfrm>
            <a:off x="0" y="826150"/>
            <a:ext cx="4342469" cy="128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CO" sz="4167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endParaRPr lang="es-CO" sz="4167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CO" sz="41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CO" sz="4167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Difficulty</a:t>
            </a:r>
            <a:r>
              <a:rPr lang="es-CO" sz="41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Matrix</a:t>
            </a:r>
            <a:endParaRPr lang="en-US" sz="4167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D3187F-4766-4ADE-906E-466023937921}"/>
              </a:ext>
            </a:extLst>
          </p:cNvPr>
          <p:cNvGrpSpPr/>
          <p:nvPr/>
        </p:nvGrpSpPr>
        <p:grpSpPr>
          <a:xfrm>
            <a:off x="222082" y="3340104"/>
            <a:ext cx="4002962" cy="1799266"/>
            <a:chOff x="182544" y="4184121"/>
            <a:chExt cx="4803554" cy="224733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AF26C14-F823-4920-B1A8-6855034317B8}"/>
                </a:ext>
              </a:extLst>
            </p:cNvPr>
            <p:cNvSpPr/>
            <p:nvPr/>
          </p:nvSpPr>
          <p:spPr>
            <a:xfrm>
              <a:off x="182544" y="4184121"/>
              <a:ext cx="4803554" cy="2247338"/>
            </a:xfrm>
            <a:custGeom>
              <a:avLst/>
              <a:gdLst>
                <a:gd name="connsiteX0" fmla="*/ 0 w 4803554"/>
                <a:gd name="connsiteY0" fmla="*/ 0 h 2247338"/>
                <a:gd name="connsiteX1" fmla="*/ 4803554 w 4803554"/>
                <a:gd name="connsiteY1" fmla="*/ 0 h 2247338"/>
                <a:gd name="connsiteX2" fmla="*/ 4803554 w 4803554"/>
                <a:gd name="connsiteY2" fmla="*/ 2247338 h 2247338"/>
                <a:gd name="connsiteX3" fmla="*/ 0 w 4803554"/>
                <a:gd name="connsiteY3" fmla="*/ 2247338 h 2247338"/>
                <a:gd name="connsiteX4" fmla="*/ 0 w 4803554"/>
                <a:gd name="connsiteY4" fmla="*/ 0 h 224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3554" h="2247338" fill="none" extrusionOk="0">
                  <a:moveTo>
                    <a:pt x="0" y="0"/>
                  </a:moveTo>
                  <a:cubicBezTo>
                    <a:pt x="1998295" y="55597"/>
                    <a:pt x="2579516" y="-33149"/>
                    <a:pt x="4803554" y="0"/>
                  </a:cubicBezTo>
                  <a:cubicBezTo>
                    <a:pt x="4637990" y="401794"/>
                    <a:pt x="4746896" y="1779356"/>
                    <a:pt x="4803554" y="2247338"/>
                  </a:cubicBezTo>
                  <a:cubicBezTo>
                    <a:pt x="2687166" y="2248526"/>
                    <a:pt x="1534583" y="2385339"/>
                    <a:pt x="0" y="2247338"/>
                  </a:cubicBezTo>
                  <a:cubicBezTo>
                    <a:pt x="-142209" y="1936361"/>
                    <a:pt x="153308" y="625589"/>
                    <a:pt x="0" y="0"/>
                  </a:cubicBezTo>
                  <a:close/>
                </a:path>
                <a:path w="4803554" h="2247338" stroke="0" extrusionOk="0">
                  <a:moveTo>
                    <a:pt x="0" y="0"/>
                  </a:moveTo>
                  <a:cubicBezTo>
                    <a:pt x="1266909" y="120856"/>
                    <a:pt x="2519866" y="114326"/>
                    <a:pt x="4803554" y="0"/>
                  </a:cubicBezTo>
                  <a:cubicBezTo>
                    <a:pt x="4784405" y="743671"/>
                    <a:pt x="4878386" y="1178964"/>
                    <a:pt x="4803554" y="2247338"/>
                  </a:cubicBezTo>
                  <a:cubicBezTo>
                    <a:pt x="3258766" y="2093951"/>
                    <a:pt x="1023502" y="2121203"/>
                    <a:pt x="0" y="2247338"/>
                  </a:cubicBezTo>
                  <a:cubicBezTo>
                    <a:pt x="-7097" y="2020393"/>
                    <a:pt x="-37026" y="724698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090765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Baguet Script" panose="000005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57B6DF-F68D-4F4D-A949-6A5AD4AAE75C}"/>
                </a:ext>
              </a:extLst>
            </p:cNvPr>
            <p:cNvSpPr txBox="1"/>
            <p:nvPr/>
          </p:nvSpPr>
          <p:spPr>
            <a:xfrm>
              <a:off x="448033" y="4231470"/>
              <a:ext cx="4395188" cy="69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667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</a:t>
              </a:r>
              <a:r>
                <a:rPr lang="en-US" sz="1667" b="1" err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Qué</a:t>
              </a:r>
              <a:r>
                <a:rPr lang="en-US" sz="1667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 </a:t>
              </a:r>
              <a:r>
                <a:rPr lang="es-CO" sz="1667" b="1" err="1">
                  <a:solidFill>
                    <a:schemeClr val="accent2"/>
                  </a:solidFill>
                </a:rPr>
                <a:t>Importance</a:t>
              </a:r>
              <a:r>
                <a:rPr lang="es-CO" sz="1667" b="1">
                  <a:solidFill>
                    <a:schemeClr val="accent2"/>
                  </a:solidFill>
                </a:rPr>
                <a:t>/</a:t>
              </a:r>
              <a:r>
                <a:rPr lang="es-CO" sz="1667" b="1" err="1">
                  <a:solidFill>
                    <a:schemeClr val="accent2"/>
                  </a:solidFill>
                </a:rPr>
                <a:t>Difficulty</a:t>
              </a:r>
              <a:r>
                <a:rPr lang="es-CO" sz="1667" b="1">
                  <a:solidFill>
                    <a:schemeClr val="accent2"/>
                  </a:solidFill>
                </a:rPr>
                <a:t> Matrix</a:t>
              </a:r>
              <a:r>
                <a:rPr lang="en-US" sz="1667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B39202-78C6-41FD-8175-0F2BC606BED3}"/>
                </a:ext>
              </a:extLst>
            </p:cNvPr>
            <p:cNvSpPr txBox="1"/>
            <p:nvPr/>
          </p:nvSpPr>
          <p:spPr>
            <a:xfrm>
              <a:off x="249710" y="4790644"/>
              <a:ext cx="4736386" cy="15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s-CO" sz="1667">
                  <a:latin typeface="Arial" panose="020B0604020202020204" pitchFamily="34" charset="0"/>
                  <a:cs typeface="Arial" panose="020B0604020202020204" pitchFamily="34" charset="0"/>
                </a:rPr>
                <a:t>Matriz simple de 2×2 puede ser un instrumento poderoso para establecer prioridades. Específicamente, colocar la Importancia (de menor a mayor) en el eje x y la Dificultad (de menor a mayor)</a:t>
              </a:r>
              <a:endParaRPr lang="en-US" sz="3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56D9D1B-E8C5-BBE7-610B-1954C087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5" y="2198866"/>
            <a:ext cx="1231392" cy="108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4">
            <a:extLst>
              <a:ext uri="{FF2B5EF4-FFF2-40B4-BE49-F238E27FC236}">
                <a16:creationId xmlns:a16="http://schemas.microsoft.com/office/drawing/2014/main" id="{6E05EC69-4D4A-5164-B37A-4BF00794A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0777" y="6417367"/>
            <a:ext cx="445738" cy="440633"/>
          </a:xfrm>
          <a:prstGeom prst="rect">
            <a:avLst/>
          </a:prstGeom>
          <a:ln>
            <a:noFill/>
          </a:ln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4BF34E31-E4FD-87B8-21DB-4B9C5B19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50" y="750955"/>
            <a:ext cx="5568982" cy="153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DBB0670D-3F09-7F34-D06A-F02374A4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032" y="794294"/>
            <a:ext cx="1516578" cy="14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4767FBD-FDE6-80B2-D1EC-53536700723A}"/>
              </a:ext>
            </a:extLst>
          </p:cNvPr>
          <p:cNvGrpSpPr/>
          <p:nvPr/>
        </p:nvGrpSpPr>
        <p:grpSpPr>
          <a:xfrm>
            <a:off x="345056" y="6084098"/>
            <a:ext cx="2943139" cy="639903"/>
            <a:chOff x="414067" y="7300917"/>
            <a:chExt cx="4752349" cy="7678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E58948-73E5-E049-589A-AE92D5E44C12}"/>
                </a:ext>
              </a:extLst>
            </p:cNvPr>
            <p:cNvSpPr/>
            <p:nvPr/>
          </p:nvSpPr>
          <p:spPr>
            <a:xfrm>
              <a:off x="414067" y="7300917"/>
              <a:ext cx="4511615" cy="767884"/>
            </a:xfrm>
            <a:custGeom>
              <a:avLst/>
              <a:gdLst>
                <a:gd name="connsiteX0" fmla="*/ 0 w 4511615"/>
                <a:gd name="connsiteY0" fmla="*/ 0 h 767884"/>
                <a:gd name="connsiteX1" fmla="*/ 4511615 w 4511615"/>
                <a:gd name="connsiteY1" fmla="*/ 0 h 767884"/>
                <a:gd name="connsiteX2" fmla="*/ 4511615 w 4511615"/>
                <a:gd name="connsiteY2" fmla="*/ 767884 h 767884"/>
                <a:gd name="connsiteX3" fmla="*/ 0 w 4511615"/>
                <a:gd name="connsiteY3" fmla="*/ 767884 h 767884"/>
                <a:gd name="connsiteX4" fmla="*/ 0 w 4511615"/>
                <a:gd name="connsiteY4" fmla="*/ 0 h 767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1615" h="767884" fill="none" extrusionOk="0">
                  <a:moveTo>
                    <a:pt x="0" y="0"/>
                  </a:moveTo>
                  <a:cubicBezTo>
                    <a:pt x="839296" y="-63692"/>
                    <a:pt x="2873524" y="-21019"/>
                    <a:pt x="4511615" y="0"/>
                  </a:cubicBezTo>
                  <a:cubicBezTo>
                    <a:pt x="4446998" y="113164"/>
                    <a:pt x="4522686" y="453571"/>
                    <a:pt x="4511615" y="767884"/>
                  </a:cubicBezTo>
                  <a:cubicBezTo>
                    <a:pt x="2573452" y="687031"/>
                    <a:pt x="1861866" y="751551"/>
                    <a:pt x="0" y="767884"/>
                  </a:cubicBezTo>
                  <a:cubicBezTo>
                    <a:pt x="61928" y="395517"/>
                    <a:pt x="-19069" y="224737"/>
                    <a:pt x="0" y="0"/>
                  </a:cubicBezTo>
                  <a:close/>
                </a:path>
                <a:path w="4511615" h="767884" stroke="0" extrusionOk="0">
                  <a:moveTo>
                    <a:pt x="0" y="0"/>
                  </a:moveTo>
                  <a:cubicBezTo>
                    <a:pt x="1484170" y="8876"/>
                    <a:pt x="3807154" y="90698"/>
                    <a:pt x="4511615" y="0"/>
                  </a:cubicBezTo>
                  <a:cubicBezTo>
                    <a:pt x="4462128" y="131175"/>
                    <a:pt x="4482890" y="633763"/>
                    <a:pt x="4511615" y="767884"/>
                  </a:cubicBezTo>
                  <a:cubicBezTo>
                    <a:pt x="4043147" y="760792"/>
                    <a:pt x="1518536" y="902064"/>
                    <a:pt x="0" y="767884"/>
                  </a:cubicBezTo>
                  <a:cubicBezTo>
                    <a:pt x="-62344" y="603921"/>
                    <a:pt x="56399" y="7746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0982604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CBD8B2-5DD9-68EF-B2C6-03D2A21E8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838" y="7350235"/>
              <a:ext cx="1648766" cy="6692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A19F13-A744-F0DE-09CC-D975245C8CB0}"/>
                </a:ext>
              </a:extLst>
            </p:cNvPr>
            <p:cNvSpPr txBox="1"/>
            <p:nvPr/>
          </p:nvSpPr>
          <p:spPr>
            <a:xfrm>
              <a:off x="2312406" y="7360915"/>
              <a:ext cx="2854010" cy="630558"/>
            </a:xfrm>
            <a:prstGeom prst="rect">
              <a:avLst/>
            </a:prstGeom>
            <a:noFill/>
          </p:spPr>
          <p:txBody>
            <a:bodyPr wrap="square" lIns="76200" tIns="38100" rIns="76200" bIns="38100" anchor="t">
              <a:spAutoFit/>
            </a:bodyPr>
            <a:lstStyle/>
            <a:p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quieres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saber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más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puedes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consultar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en-US" sz="58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583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Método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Design Thinking</a:t>
              </a:r>
            </a:p>
            <a:p>
              <a:r>
                <a:rPr lang="en-US" sz="583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Herramienta</a:t>
              </a:r>
              <a:r>
                <a:rPr lang="en-US" sz="58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Creative Matrix</a:t>
              </a:r>
            </a:p>
            <a:p>
              <a:r>
                <a:rPr lang="en-US" sz="58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Fuente: 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https://www.lumaworkplace.com/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929822-5296-62FA-A2B1-5B1D14FA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24" y="2809038"/>
            <a:ext cx="2423609" cy="727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C81AD-9C90-CF9B-FBA6-27B7FDA5399C}"/>
              </a:ext>
            </a:extLst>
          </p:cNvPr>
          <p:cNvSpPr txBox="1"/>
          <p:nvPr/>
        </p:nvSpPr>
        <p:spPr>
          <a:xfrm>
            <a:off x="5346068" y="3001016"/>
            <a:ext cx="1760272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rgbClr val="0096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  <a:r>
              <a:rPr lang="en-US" sz="1333" b="1">
                <a:solidFill>
                  <a:srgbClr val="0096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 min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0914A6-B3D0-07FC-1AD4-1A7DD466BCD8}"/>
              </a:ext>
            </a:extLst>
          </p:cNvPr>
          <p:cNvSpPr txBox="1"/>
          <p:nvPr/>
        </p:nvSpPr>
        <p:spPr>
          <a:xfrm>
            <a:off x="4932591" y="3477382"/>
            <a:ext cx="438852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continuacuón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presentará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un slide con la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matriz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importancia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Revise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previamente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identificados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Proceda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clasificar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orden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prioridades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basado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primera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vision del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equipo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realizará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conjunto con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participantes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F3A6D4-B4FC-64DF-8935-20D690DA60DE}"/>
              </a:ext>
            </a:extLst>
          </p:cNvPr>
          <p:cNvGrpSpPr/>
          <p:nvPr/>
        </p:nvGrpSpPr>
        <p:grpSpPr>
          <a:xfrm>
            <a:off x="4884196" y="4561877"/>
            <a:ext cx="2423609" cy="727083"/>
            <a:chOff x="5861034" y="2466204"/>
            <a:chExt cx="2908331" cy="8724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A60973-BE5D-1A5D-6B30-4F53CD18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1034" y="2466204"/>
              <a:ext cx="2908331" cy="87249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FA0A0F-690B-9150-157A-3D34FB572094}"/>
                </a:ext>
              </a:extLst>
            </p:cNvPr>
            <p:cNvSpPr txBox="1"/>
            <p:nvPr/>
          </p:nvSpPr>
          <p:spPr>
            <a:xfrm>
              <a:off x="6416122" y="2580425"/>
              <a:ext cx="2154299" cy="553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333" b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Espacio para </a:t>
              </a:r>
              <a:r>
                <a:rPr lang="en-US" sz="1333" b="1" err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actividad</a:t>
              </a:r>
              <a:r>
                <a:rPr lang="en-US" sz="1333" b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10 min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28B5EB2-6195-63DE-DFEF-845B90E666A2}"/>
              </a:ext>
            </a:extLst>
          </p:cNvPr>
          <p:cNvSpPr txBox="1"/>
          <p:nvPr/>
        </p:nvSpPr>
        <p:spPr>
          <a:xfrm>
            <a:off x="1529367" y="2533243"/>
            <a:ext cx="281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 de la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siguiente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matriz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muestran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 una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previa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294DA9D3-86DA-42DA-A94B-A391711833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1A6D19D-8549-4844-8818-9C4175CAD37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4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>
            <a:extLst>
              <a:ext uri="{FF2B5EF4-FFF2-40B4-BE49-F238E27FC236}">
                <a16:creationId xmlns:a16="http://schemas.microsoft.com/office/drawing/2014/main" id="{6E05EC69-4D4A-5164-B37A-4BF00794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777" y="6417367"/>
            <a:ext cx="445738" cy="440633"/>
          </a:xfrm>
          <a:prstGeom prst="rect">
            <a:avLst/>
          </a:prstGeom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7B3F3-7057-2CEC-A65F-2B3A099498B4}"/>
              </a:ext>
            </a:extLst>
          </p:cNvPr>
          <p:cNvSpPr/>
          <p:nvPr/>
        </p:nvSpPr>
        <p:spPr>
          <a:xfrm>
            <a:off x="431224" y="888793"/>
            <a:ext cx="11520693" cy="5372860"/>
          </a:xfrm>
          <a:prstGeom prst="rect">
            <a:avLst/>
          </a:prstGeom>
          <a:solidFill>
            <a:srgbClr val="F3F4F8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38100" rIns="76200" bIns="38100" rtlCol="0" anchor="ctr"/>
          <a:lstStyle/>
          <a:p>
            <a:pPr algn="ctr"/>
            <a:endParaRPr lang="en-US" sz="2375">
              <a:cs typeface="Arial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382ED9-87BF-FE49-9143-47E0A69D9998}"/>
              </a:ext>
            </a:extLst>
          </p:cNvPr>
          <p:cNvGrpSpPr/>
          <p:nvPr/>
        </p:nvGrpSpPr>
        <p:grpSpPr>
          <a:xfrm>
            <a:off x="1144505" y="1209867"/>
            <a:ext cx="10186018" cy="4554955"/>
            <a:chOff x="922936" y="1332417"/>
            <a:chExt cx="13071361" cy="582292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C0C752-2B7B-7D45-4425-30AC32D81493}"/>
                </a:ext>
              </a:extLst>
            </p:cNvPr>
            <p:cNvGrpSpPr/>
            <p:nvPr/>
          </p:nvGrpSpPr>
          <p:grpSpPr>
            <a:xfrm>
              <a:off x="922936" y="1332417"/>
              <a:ext cx="13071361" cy="5822919"/>
              <a:chOff x="689111" y="1160977"/>
              <a:chExt cx="13423820" cy="626023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812E8B2-3A8D-9388-CCD1-90118EA22B23}"/>
                  </a:ext>
                </a:extLst>
              </p:cNvPr>
              <p:cNvSpPr/>
              <p:nvPr/>
            </p:nvSpPr>
            <p:spPr>
              <a:xfrm>
                <a:off x="7315198" y="4363518"/>
                <a:ext cx="6797733" cy="305769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6200" tIns="38100" rIns="76200" bIns="38100" rtlCol="0" anchor="ctr"/>
              <a:lstStyle/>
              <a:p>
                <a:pPr algn="ctr"/>
                <a:endParaRPr lang="en-US" sz="2375">
                  <a:cs typeface="Arial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2C7C703-F101-ED5D-5723-8FE68E3FDF4C}"/>
                  </a:ext>
                </a:extLst>
              </p:cNvPr>
              <p:cNvSpPr/>
              <p:nvPr/>
            </p:nvSpPr>
            <p:spPr>
              <a:xfrm>
                <a:off x="7315200" y="1160977"/>
                <a:ext cx="6797731" cy="320254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6200" tIns="38100" rIns="76200" bIns="38100" rtlCol="0" anchor="ctr"/>
              <a:lstStyle/>
              <a:p>
                <a:pPr algn="ctr"/>
                <a:endParaRPr lang="en-US" sz="2375">
                  <a:cs typeface="Arial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1D30BA-4408-1E23-F1CE-730AD4E30438}"/>
                  </a:ext>
                </a:extLst>
              </p:cNvPr>
              <p:cNvSpPr/>
              <p:nvPr/>
            </p:nvSpPr>
            <p:spPr>
              <a:xfrm>
                <a:off x="689111" y="4363519"/>
                <a:ext cx="6626087" cy="3057697"/>
              </a:xfrm>
              <a:prstGeom prst="rect">
                <a:avLst/>
              </a:prstGeom>
              <a:solidFill>
                <a:srgbClr val="01643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6200" tIns="38100" rIns="76200" bIns="38100" rtlCol="0" anchor="ctr"/>
              <a:lstStyle/>
              <a:p>
                <a:pPr algn="ctr"/>
                <a:endParaRPr lang="en-US" sz="2375">
                  <a:cs typeface="Arial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9BEBD72-9E11-4BD4-33F3-66A11FBA2B97}"/>
                  </a:ext>
                </a:extLst>
              </p:cNvPr>
              <p:cNvSpPr/>
              <p:nvPr/>
            </p:nvSpPr>
            <p:spPr>
              <a:xfrm>
                <a:off x="689112" y="1160978"/>
                <a:ext cx="6626088" cy="3202543"/>
              </a:xfrm>
              <a:prstGeom prst="rect">
                <a:avLst/>
              </a:prstGeom>
              <a:solidFill>
                <a:srgbClr val="C3DED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6200" tIns="38100" rIns="76200" bIns="38100" rtlCol="0" anchor="ctr"/>
              <a:lstStyle/>
              <a:p>
                <a:pPr algn="ctr"/>
                <a:endParaRPr lang="en-US" sz="2375">
                  <a:cs typeface="Arial"/>
                </a:endParaRPr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1DECA5F-33C3-8B9E-5E27-7B7B8083021A}"/>
                </a:ext>
              </a:extLst>
            </p:cNvPr>
            <p:cNvCxnSpPr/>
            <p:nvPr/>
          </p:nvCxnSpPr>
          <p:spPr>
            <a:xfrm>
              <a:off x="7375046" y="1332423"/>
              <a:ext cx="0" cy="5822917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9103DC0-8D0E-28E3-7C9D-AE45C4764A2D}"/>
                </a:ext>
              </a:extLst>
            </p:cNvPr>
            <p:cNvCxnSpPr/>
            <p:nvPr/>
          </p:nvCxnSpPr>
          <p:spPr>
            <a:xfrm>
              <a:off x="922936" y="4311245"/>
              <a:ext cx="13071360" cy="0"/>
            </a:xfrm>
            <a:prstGeom prst="line">
              <a:avLst/>
            </a:prstGeom>
            <a:ln w="63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3B59EE2-D07A-2DF2-3E6E-F9FBE77B0EF8}"/>
              </a:ext>
            </a:extLst>
          </p:cNvPr>
          <p:cNvSpPr txBox="1"/>
          <p:nvPr/>
        </p:nvSpPr>
        <p:spPr>
          <a:xfrm>
            <a:off x="5315015" y="6041493"/>
            <a:ext cx="1711739" cy="215444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000" err="1">
                <a:solidFill>
                  <a:schemeClr val="accent3">
                    <a:lumMod val="75000"/>
                  </a:schemeClr>
                </a:solidFill>
              </a:rPr>
              <a:t>Complejidad</a:t>
            </a:r>
            <a:endParaRPr lang="en-US" sz="1000">
              <a:solidFill>
                <a:schemeClr val="accent3">
                  <a:lumMod val="75000"/>
                </a:schemeClr>
              </a:solidFill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20A303-6226-E4C3-6D99-B45280E99E5F}"/>
              </a:ext>
            </a:extLst>
          </p:cNvPr>
          <p:cNvSpPr txBox="1"/>
          <p:nvPr/>
        </p:nvSpPr>
        <p:spPr>
          <a:xfrm>
            <a:off x="478796" y="898631"/>
            <a:ext cx="1424609" cy="215444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000">
                <a:solidFill>
                  <a:srgbClr val="00B0F0"/>
                </a:solidFill>
              </a:rPr>
              <a:t>Valor</a:t>
            </a:r>
            <a:endParaRPr lang="en-US" sz="1000">
              <a:solidFill>
                <a:srgbClr val="00B0F0"/>
              </a:solidFill>
              <a:cs typeface="Arial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9F47C9-6227-7B57-BE5E-28DD75C74541}"/>
              </a:ext>
            </a:extLst>
          </p:cNvPr>
          <p:cNvCxnSpPr>
            <a:cxnSpLocks/>
          </p:cNvCxnSpPr>
          <p:nvPr/>
        </p:nvCxnSpPr>
        <p:spPr>
          <a:xfrm flipV="1">
            <a:off x="1191100" y="6040782"/>
            <a:ext cx="10018031" cy="12152"/>
          </a:xfrm>
          <a:prstGeom prst="straightConnector1">
            <a:avLst/>
          </a:prstGeom>
          <a:ln w="6350" cap="sq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FCBEEAE-388D-1D93-A948-8E96371E83C7}"/>
              </a:ext>
            </a:extLst>
          </p:cNvPr>
          <p:cNvSpPr txBox="1"/>
          <p:nvPr/>
        </p:nvSpPr>
        <p:spPr>
          <a:xfrm>
            <a:off x="1161898" y="5884569"/>
            <a:ext cx="472538" cy="169342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667">
                <a:solidFill>
                  <a:srgbClr val="00968F"/>
                </a:solidFill>
              </a:rPr>
              <a:t>Baja</a:t>
            </a:r>
            <a:endParaRPr lang="en-US" sz="667">
              <a:solidFill>
                <a:srgbClr val="00968F"/>
              </a:solidFill>
              <a:cs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D13FA-51F3-923D-0A75-9D93F9A28711}"/>
              </a:ext>
            </a:extLst>
          </p:cNvPr>
          <p:cNvSpPr txBox="1"/>
          <p:nvPr/>
        </p:nvSpPr>
        <p:spPr>
          <a:xfrm>
            <a:off x="5974524" y="5871504"/>
            <a:ext cx="643623" cy="169342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667">
                <a:solidFill>
                  <a:srgbClr val="00968F"/>
                </a:solidFill>
              </a:rPr>
              <a:t>Media</a:t>
            </a:r>
            <a:endParaRPr lang="en-US" sz="667">
              <a:solidFill>
                <a:srgbClr val="00968F"/>
              </a:solidFill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B1D7C7-C0A3-DBB0-1B91-824715EFDAAD}"/>
              </a:ext>
            </a:extLst>
          </p:cNvPr>
          <p:cNvSpPr txBox="1"/>
          <p:nvPr/>
        </p:nvSpPr>
        <p:spPr>
          <a:xfrm>
            <a:off x="10871817" y="5845709"/>
            <a:ext cx="643623" cy="169342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667">
                <a:solidFill>
                  <a:srgbClr val="00968F"/>
                </a:solidFill>
              </a:rPr>
              <a:t>Alta</a:t>
            </a:r>
            <a:endParaRPr lang="en-US" sz="667">
              <a:solidFill>
                <a:srgbClr val="00968F"/>
              </a:solidFill>
              <a:cs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977F79-E759-0A17-0A3F-FAB0AF90D539}"/>
              </a:ext>
            </a:extLst>
          </p:cNvPr>
          <p:cNvSpPr txBox="1"/>
          <p:nvPr/>
        </p:nvSpPr>
        <p:spPr>
          <a:xfrm>
            <a:off x="510122" y="5676394"/>
            <a:ext cx="576386" cy="169342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667">
                <a:solidFill>
                  <a:srgbClr val="00A3E1"/>
                </a:solidFill>
              </a:rPr>
              <a:t>Poco Valor</a:t>
            </a:r>
            <a:endParaRPr lang="en-US" sz="667">
              <a:solidFill>
                <a:srgbClr val="00A3E1"/>
              </a:solidFill>
              <a:cs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1D9AE4-13B6-23CD-C28A-B19275B9B029}"/>
              </a:ext>
            </a:extLst>
          </p:cNvPr>
          <p:cNvSpPr txBox="1"/>
          <p:nvPr/>
        </p:nvSpPr>
        <p:spPr>
          <a:xfrm>
            <a:off x="510122" y="3515431"/>
            <a:ext cx="680978" cy="169342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667">
                <a:solidFill>
                  <a:srgbClr val="00A3E1"/>
                </a:solidFill>
              </a:rPr>
              <a:t>Medio Valor</a:t>
            </a:r>
            <a:endParaRPr lang="en-US" sz="667">
              <a:solidFill>
                <a:srgbClr val="00A3E1"/>
              </a:solidFill>
              <a:cs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AB46F7-7DA5-7BEA-08B7-926D3E4A5D84}"/>
              </a:ext>
            </a:extLst>
          </p:cNvPr>
          <p:cNvSpPr txBox="1"/>
          <p:nvPr/>
        </p:nvSpPr>
        <p:spPr>
          <a:xfrm>
            <a:off x="510122" y="1223363"/>
            <a:ext cx="680978" cy="169342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667">
                <a:solidFill>
                  <a:srgbClr val="00A3E1"/>
                </a:solidFill>
              </a:rPr>
              <a:t>Alto Valor</a:t>
            </a:r>
            <a:endParaRPr lang="en-US" sz="667">
              <a:solidFill>
                <a:srgbClr val="00A3E1"/>
              </a:solidFill>
              <a:cs typeface="Arial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C5CF42C-614F-46F0-F472-415A7E594852}"/>
              </a:ext>
            </a:extLst>
          </p:cNvPr>
          <p:cNvCxnSpPr>
            <a:endCxn id="57" idx="1"/>
          </p:cNvCxnSpPr>
          <p:nvPr/>
        </p:nvCxnSpPr>
        <p:spPr>
          <a:xfrm flipV="1">
            <a:off x="510122" y="1308034"/>
            <a:ext cx="0" cy="4563471"/>
          </a:xfrm>
          <a:prstGeom prst="straightConnector1">
            <a:avLst/>
          </a:prstGeom>
          <a:ln w="6350" cap="sq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object 2">
            <a:extLst>
              <a:ext uri="{FF2B5EF4-FFF2-40B4-BE49-F238E27FC236}">
                <a16:creationId xmlns:a16="http://schemas.microsoft.com/office/drawing/2014/main" id="{F25CFBE8-F9AF-4D51-92C1-D7B3C71269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Matriz de Importancia y Dificultades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A258E74D-C66B-4F1F-88AF-3895C2BA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BE0021CF-606A-4317-BDDA-4D2DB177585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80AD5097-6E4E-4B9E-B9A8-C2D3CE9D4719}"/>
              </a:ext>
            </a:extLst>
          </p:cNvPr>
          <p:cNvSpPr/>
          <p:nvPr/>
        </p:nvSpPr>
        <p:spPr>
          <a:xfrm>
            <a:off x="1605154" y="1774403"/>
            <a:ext cx="1526794" cy="1324666"/>
          </a:xfrm>
          <a:prstGeom prst="rect">
            <a:avLst/>
          </a:prstGeom>
          <a:solidFill>
            <a:srgbClr val="4CB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>
                <a:solidFill>
                  <a:schemeClr val="bg1"/>
                </a:solidFill>
                <a:latin typeface="+mj-lt"/>
              </a:rPr>
              <a:t>Agrupación 1</a:t>
            </a:r>
            <a:endParaRPr lang="es-CO" sz="1800" b="1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3580686-172F-4713-9734-711E75331811}"/>
              </a:ext>
            </a:extLst>
          </p:cNvPr>
          <p:cNvSpPr/>
          <p:nvPr/>
        </p:nvSpPr>
        <p:spPr>
          <a:xfrm>
            <a:off x="3507074" y="1801457"/>
            <a:ext cx="1526794" cy="1324666"/>
          </a:xfrm>
          <a:prstGeom prst="rect">
            <a:avLst/>
          </a:prstGeom>
          <a:solidFill>
            <a:srgbClr val="4CB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chemeClr val="bg1"/>
                </a:solidFill>
                <a:latin typeface="+mj-lt"/>
              </a:rPr>
              <a:t>Agrupación 2</a:t>
            </a:r>
            <a:endParaRPr lang="es-CO" sz="1800" b="1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6815636-B648-4F87-81B0-31532644184E}"/>
              </a:ext>
            </a:extLst>
          </p:cNvPr>
          <p:cNvSpPr/>
          <p:nvPr/>
        </p:nvSpPr>
        <p:spPr>
          <a:xfrm>
            <a:off x="5394024" y="2766667"/>
            <a:ext cx="1526794" cy="1324666"/>
          </a:xfrm>
          <a:prstGeom prst="rect">
            <a:avLst/>
          </a:prstGeom>
          <a:solidFill>
            <a:srgbClr val="4CB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chemeClr val="bg1"/>
                </a:solidFill>
                <a:latin typeface="+mj-lt"/>
              </a:rPr>
              <a:t>Agrupación N</a:t>
            </a:r>
            <a:endParaRPr lang="es-CO" sz="1800" b="1" dirty="0">
              <a:solidFill>
                <a:schemeClr val="bg1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184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52FB03-E96A-3C0F-C29A-728B040C30E9}"/>
              </a:ext>
            </a:extLst>
          </p:cNvPr>
          <p:cNvSpPr/>
          <p:nvPr/>
        </p:nvSpPr>
        <p:spPr>
          <a:xfrm>
            <a:off x="0" y="0"/>
            <a:ext cx="4458793" cy="6858000"/>
          </a:xfrm>
          <a:prstGeom prst="rect">
            <a:avLst/>
          </a:prstGeom>
          <a:solidFill>
            <a:srgbClr val="6942EA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12C78-4BE2-4CFD-A889-BE4522FAB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24" y="2809038"/>
            <a:ext cx="2423609" cy="727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88565-DEB6-487F-8DA8-3668F14CAB9E}"/>
              </a:ext>
            </a:extLst>
          </p:cNvPr>
          <p:cNvSpPr txBox="1"/>
          <p:nvPr/>
        </p:nvSpPr>
        <p:spPr>
          <a:xfrm>
            <a:off x="152120" y="5545606"/>
            <a:ext cx="4303641" cy="484620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chemeClr val="bg1"/>
                </a:solidFill>
                <a:latin typeface="Baguet Script"/>
              </a:rPr>
              <a:t>Tiempo</a:t>
            </a:r>
            <a:r>
              <a:rPr lang="en-US" sz="1333" b="1">
                <a:solidFill>
                  <a:schemeClr val="bg1"/>
                </a:solidFill>
                <a:latin typeface="Baguet Script"/>
              </a:rPr>
              <a:t>: </a:t>
            </a:r>
            <a:r>
              <a:rPr lang="en-US" sz="1333">
                <a:solidFill>
                  <a:schemeClr val="bg1"/>
                </a:solidFill>
                <a:latin typeface="Baguet Script"/>
              </a:rPr>
              <a:t>60 </a:t>
            </a:r>
            <a:r>
              <a:rPr lang="en-US" sz="1333" err="1">
                <a:solidFill>
                  <a:schemeClr val="bg1"/>
                </a:solidFill>
                <a:latin typeface="Baguet Script"/>
              </a:rPr>
              <a:t>Minutos</a:t>
            </a:r>
            <a:endParaRPr lang="en-US" sz="1333">
              <a:solidFill>
                <a:schemeClr val="bg1"/>
              </a:solidFill>
              <a:latin typeface="Baguet Script"/>
            </a:endParaRPr>
          </a:p>
          <a:p>
            <a:pPr>
              <a:lnSpc>
                <a:spcPct val="90000"/>
              </a:lnSpc>
              <a:spcAft>
                <a:spcPts val="333"/>
              </a:spcAft>
            </a:pPr>
            <a:endParaRPr lang="en-US" sz="1333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ED90D-E544-4A60-9F56-7805973D4534}"/>
              </a:ext>
            </a:extLst>
          </p:cNvPr>
          <p:cNvSpPr txBox="1"/>
          <p:nvPr/>
        </p:nvSpPr>
        <p:spPr>
          <a:xfrm>
            <a:off x="5346068" y="3001016"/>
            <a:ext cx="1760272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rgbClr val="00968F"/>
                </a:solidFill>
                <a:latin typeface="+mj-lt"/>
              </a:rPr>
              <a:t>Indicaciones</a:t>
            </a:r>
            <a:r>
              <a:rPr lang="en-US" sz="1333" b="1">
                <a:solidFill>
                  <a:srgbClr val="00968F"/>
                </a:solidFill>
                <a:latin typeface="+mj-lt"/>
              </a:rPr>
              <a:t> 5 min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3D4C06-EF18-4364-A97D-B74EF28F7F33}"/>
              </a:ext>
            </a:extLst>
          </p:cNvPr>
          <p:cNvGrpSpPr/>
          <p:nvPr/>
        </p:nvGrpSpPr>
        <p:grpSpPr>
          <a:xfrm>
            <a:off x="4912771" y="902105"/>
            <a:ext cx="6968058" cy="1936308"/>
            <a:chOff x="6127793" y="3195521"/>
            <a:chExt cx="8361670" cy="11527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BA10A8-4021-4F58-8357-6A0FB5BC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7793" y="3195521"/>
              <a:ext cx="4216805" cy="115275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058FA7-513D-476B-8545-055FEDB20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2658" y="3195521"/>
              <a:ext cx="4216805" cy="115275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E55D73-0A56-4296-88ED-C5DD0E664FB3}"/>
              </a:ext>
            </a:extLst>
          </p:cNvPr>
          <p:cNvSpPr txBox="1"/>
          <p:nvPr/>
        </p:nvSpPr>
        <p:spPr>
          <a:xfrm>
            <a:off x="5043844" y="1215547"/>
            <a:ext cx="821973" cy="885179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s" sz="917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</a:t>
            </a:r>
            <a:r>
              <a:rPr lang="es" sz="1167" i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dentificar los retos con mayor rapidez</a:t>
            </a:r>
            <a:endParaRPr lang="es-ES" sz="1167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F60446-7189-4E58-8F1F-84DFBF8B398D}"/>
              </a:ext>
            </a:extLst>
          </p:cNvPr>
          <p:cNvSpPr txBox="1"/>
          <p:nvPr/>
        </p:nvSpPr>
        <p:spPr>
          <a:xfrm>
            <a:off x="6404565" y="1211539"/>
            <a:ext cx="773341" cy="369268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Rose</a:t>
            </a:r>
            <a:endParaRPr lang="en-US" sz="833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333"/>
              </a:spcAft>
            </a:pPr>
            <a:endParaRPr lang="en-US" sz="833" b="1"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EC714-AD4B-43F9-A6F5-B72A98DEDE9B}"/>
              </a:ext>
            </a:extLst>
          </p:cNvPr>
          <p:cNvSpPr txBox="1"/>
          <p:nvPr/>
        </p:nvSpPr>
        <p:spPr>
          <a:xfrm>
            <a:off x="6357242" y="1516315"/>
            <a:ext cx="959168" cy="769441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Resultados</a:t>
            </a:r>
            <a:r>
              <a:rPr lang="en-US" sz="1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1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positivos</a:t>
            </a:r>
            <a:r>
              <a:rPr lang="en-US" sz="1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y lo que </a:t>
            </a:r>
            <a:r>
              <a:rPr lang="en-US" sz="1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está</a:t>
            </a:r>
            <a:r>
              <a:rPr lang="en-US" sz="1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1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funcionando</a:t>
            </a:r>
            <a:r>
              <a:rPr lang="en-US" sz="1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bien</a:t>
            </a:r>
            <a:endParaRPr lang="es-E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CA80E-02B0-4825-AFF0-4D4C473F1C1B}"/>
              </a:ext>
            </a:extLst>
          </p:cNvPr>
          <p:cNvSpPr txBox="1"/>
          <p:nvPr/>
        </p:nvSpPr>
        <p:spPr>
          <a:xfrm>
            <a:off x="7442630" y="1803254"/>
            <a:ext cx="942157" cy="353943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Desafios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dificultades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CC5587-2679-4F7E-9C14-F8C73EB82714}"/>
              </a:ext>
            </a:extLst>
          </p:cNvPr>
          <p:cNvSpPr txBox="1"/>
          <p:nvPr/>
        </p:nvSpPr>
        <p:spPr>
          <a:xfrm>
            <a:off x="7552553" y="1325868"/>
            <a:ext cx="739880" cy="215444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Thorn</a:t>
            </a:r>
            <a:endParaRPr lang="en-US" sz="833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9A940-2F5B-4EAE-A4CB-CA826C9F04AF}"/>
              </a:ext>
            </a:extLst>
          </p:cNvPr>
          <p:cNvSpPr txBox="1"/>
          <p:nvPr/>
        </p:nvSpPr>
        <p:spPr>
          <a:xfrm>
            <a:off x="8510085" y="1710805"/>
            <a:ext cx="1165078" cy="561885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167" err="1">
                <a:ea typeface="+mn-lt"/>
                <a:cs typeface="+mn-lt"/>
              </a:rPr>
              <a:t>Oportunidades</a:t>
            </a:r>
            <a:r>
              <a:rPr lang="en-US" sz="1167">
                <a:ea typeface="+mn-lt"/>
                <a:cs typeface="+mn-lt"/>
              </a:rPr>
              <a:t> </a:t>
            </a:r>
            <a:r>
              <a:rPr lang="en-US" sz="1167" err="1">
                <a:ea typeface="+mn-lt"/>
                <a:cs typeface="+mn-lt"/>
              </a:rPr>
              <a:t>potenciales</a:t>
            </a:r>
            <a:r>
              <a:rPr lang="en-US" sz="1167">
                <a:ea typeface="+mn-lt"/>
                <a:cs typeface="+mn-lt"/>
              </a:rPr>
              <a:t> y </a:t>
            </a:r>
            <a:r>
              <a:rPr lang="en-US" sz="1167" err="1">
                <a:ea typeface="+mn-lt"/>
                <a:cs typeface="+mn-lt"/>
              </a:rPr>
              <a:t>futuras</a:t>
            </a:r>
            <a:r>
              <a:rPr lang="en-US" sz="1167">
                <a:ea typeface="+mn-lt"/>
                <a:cs typeface="+mn-lt"/>
              </a:rPr>
              <a:t>.</a:t>
            </a:r>
            <a:endParaRPr lang="es-ES" sz="1167"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F4BFB-52B2-480E-9E7E-F1D3F4F7CA6F}"/>
              </a:ext>
            </a:extLst>
          </p:cNvPr>
          <p:cNvSpPr txBox="1"/>
          <p:nvPr/>
        </p:nvSpPr>
        <p:spPr>
          <a:xfrm>
            <a:off x="8814147" y="1521125"/>
            <a:ext cx="739880" cy="215444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Bud</a:t>
            </a:r>
            <a:endParaRPr lang="en-US" sz="833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955214-AEF7-4193-841B-FFDF534218DA}"/>
              </a:ext>
            </a:extLst>
          </p:cNvPr>
          <p:cNvSpPr txBox="1"/>
          <p:nvPr/>
        </p:nvSpPr>
        <p:spPr>
          <a:xfrm>
            <a:off x="9846741" y="1823449"/>
            <a:ext cx="861018" cy="630942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000" err="1"/>
              <a:t>Promueve</a:t>
            </a:r>
            <a:r>
              <a:rPr lang="en-US" sz="1000"/>
              <a:t> </a:t>
            </a:r>
            <a:r>
              <a:rPr lang="en-US" sz="1000" err="1"/>
              <a:t>el</a:t>
            </a:r>
            <a:r>
              <a:rPr lang="en-US" sz="1000"/>
              <a:t> </a:t>
            </a:r>
            <a:r>
              <a:rPr lang="en-US" sz="1000" err="1"/>
              <a:t>analisis</a:t>
            </a:r>
            <a:r>
              <a:rPr lang="en-US" sz="1000"/>
              <a:t> </a:t>
            </a:r>
            <a:r>
              <a:rPr lang="en-US" sz="1000" err="1"/>
              <a:t>dentro</a:t>
            </a:r>
            <a:r>
              <a:rPr lang="en-US" sz="1000"/>
              <a:t> del </a:t>
            </a:r>
            <a:r>
              <a:rPr lang="en-US" sz="1000" err="1"/>
              <a:t>equipo</a:t>
            </a:r>
            <a:endParaRPr lang="en-US" sz="10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EC80DD-E410-420A-B847-07C77D4E3428}"/>
              </a:ext>
            </a:extLst>
          </p:cNvPr>
          <p:cNvSpPr txBox="1"/>
          <p:nvPr/>
        </p:nvSpPr>
        <p:spPr>
          <a:xfrm>
            <a:off x="9849568" y="1392367"/>
            <a:ext cx="739880" cy="20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833" b="1" err="1"/>
              <a:t>Equipo</a:t>
            </a:r>
            <a:endParaRPr lang="en-US" sz="833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9FEB7E-ACC8-43DB-A47C-385C718F8C26}"/>
              </a:ext>
            </a:extLst>
          </p:cNvPr>
          <p:cNvSpPr txBox="1"/>
          <p:nvPr/>
        </p:nvSpPr>
        <p:spPr>
          <a:xfrm>
            <a:off x="10833978" y="1614769"/>
            <a:ext cx="966665" cy="757964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000" err="1">
                <a:ea typeface="+mn-lt"/>
                <a:cs typeface="+mn-lt"/>
              </a:rPr>
              <a:t>Descubrir</a:t>
            </a:r>
            <a:r>
              <a:rPr lang="en-US" sz="1000">
                <a:ea typeface="+mn-lt"/>
                <a:cs typeface="+mn-lt"/>
              </a:rPr>
              <a:t> </a:t>
            </a:r>
            <a:r>
              <a:rPr lang="en-US" sz="1000" err="1">
                <a:ea typeface="+mn-lt"/>
                <a:cs typeface="+mn-lt"/>
              </a:rPr>
              <a:t>rápidamente</a:t>
            </a:r>
            <a:r>
              <a:rPr lang="en-US" sz="1000">
                <a:ea typeface="+mn-lt"/>
                <a:cs typeface="+mn-lt"/>
              </a:rPr>
              <a:t> lo que </a:t>
            </a:r>
            <a:r>
              <a:rPr lang="en-US" sz="1000" err="1">
                <a:ea typeface="+mn-lt"/>
                <a:cs typeface="+mn-lt"/>
              </a:rPr>
              <a:t>funciona</a:t>
            </a:r>
            <a:r>
              <a:rPr lang="en-US" sz="1000">
                <a:ea typeface="+mn-lt"/>
                <a:cs typeface="+mn-lt"/>
              </a:rPr>
              <a:t> y lo que </a:t>
            </a:r>
            <a:r>
              <a:rPr lang="en-US" sz="1000" err="1">
                <a:ea typeface="+mn-lt"/>
                <a:cs typeface="+mn-lt"/>
              </a:rPr>
              <a:t>debería</a:t>
            </a:r>
            <a:r>
              <a:rPr lang="en-US" sz="1000">
                <a:ea typeface="+mn-lt"/>
                <a:cs typeface="+mn-lt"/>
              </a:rPr>
              <a:t> </a:t>
            </a:r>
            <a:r>
              <a:rPr lang="en-US" sz="917" err="1">
                <a:ea typeface="+mn-lt"/>
                <a:cs typeface="+mn-lt"/>
              </a:rPr>
              <a:t>reconsiderarse</a:t>
            </a:r>
            <a:r>
              <a:rPr lang="en-US" sz="917">
                <a:ea typeface="+mn-lt"/>
                <a:cs typeface="+mn-lt"/>
              </a:rPr>
              <a:t>.</a:t>
            </a:r>
            <a:endParaRPr lang="es-ES" sz="917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517C0-E5A2-4BDC-A872-1F0E52CA438D}"/>
              </a:ext>
            </a:extLst>
          </p:cNvPr>
          <p:cNvSpPr txBox="1"/>
          <p:nvPr/>
        </p:nvSpPr>
        <p:spPr>
          <a:xfrm>
            <a:off x="11066557" y="1351656"/>
            <a:ext cx="739880" cy="207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833" b="1" err="1"/>
              <a:t>Solución</a:t>
            </a:r>
            <a:endParaRPr lang="en-US" sz="833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B309D2-E90D-49DC-A129-F5AFF60DDD8C}"/>
              </a:ext>
            </a:extLst>
          </p:cNvPr>
          <p:cNvSpPr txBox="1"/>
          <p:nvPr/>
        </p:nvSpPr>
        <p:spPr>
          <a:xfrm>
            <a:off x="4932591" y="3477382"/>
            <a:ext cx="4388529" cy="1808187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/>
              <a:t>Ingrese</a:t>
            </a:r>
            <a:r>
              <a:rPr lang="en-US" sz="1000" dirty="0"/>
              <a:t> a la </a:t>
            </a:r>
            <a:r>
              <a:rPr lang="en-US" sz="1000" dirty="0" err="1"/>
              <a:t>presentación</a:t>
            </a:r>
            <a:r>
              <a:rPr lang="en-US" sz="1000" dirty="0"/>
              <a:t> </a:t>
            </a:r>
            <a:r>
              <a:rPr lang="en-US" sz="1000" dirty="0" err="1"/>
              <a:t>compartida</a:t>
            </a:r>
            <a:endParaRPr lang="en-US" sz="1000" dirty="0">
              <a:solidFill>
                <a:srgbClr val="0070C0"/>
              </a:solidFill>
            </a:endParaRP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/>
              <a:t>Seleccione</a:t>
            </a:r>
            <a:r>
              <a:rPr lang="en-US" sz="1000" dirty="0"/>
              <a:t> </a:t>
            </a:r>
            <a:r>
              <a:rPr lang="en-US" sz="1000" dirty="0" err="1"/>
              <a:t>el</a:t>
            </a:r>
            <a:r>
              <a:rPr lang="en-US" sz="1000" dirty="0"/>
              <a:t> slide Rose, Thorn, Bud</a:t>
            </a:r>
            <a:endParaRPr lang="en-US" sz="1000" dirty="0">
              <a:cs typeface="Arial"/>
            </a:endParaRP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/>
              <a:t>Tenemos</a:t>
            </a:r>
            <a:r>
              <a:rPr lang="en-US" sz="1000" dirty="0"/>
              <a:t> 75 </a:t>
            </a:r>
            <a:r>
              <a:rPr lang="en-US" sz="1000" dirty="0" err="1"/>
              <a:t>minutos</a:t>
            </a:r>
            <a:r>
              <a:rPr lang="en-US" sz="1000" dirty="0"/>
              <a:t> para </a:t>
            </a:r>
            <a:r>
              <a:rPr lang="en-US" sz="1000" dirty="0" err="1"/>
              <a:t>culminar</a:t>
            </a:r>
            <a:r>
              <a:rPr lang="en-US" sz="1000" dirty="0"/>
              <a:t> la </a:t>
            </a:r>
            <a:r>
              <a:rPr lang="en-US" sz="1000" dirty="0" err="1"/>
              <a:t>actividad</a:t>
            </a:r>
            <a:endParaRPr lang="en-US" sz="1000" dirty="0">
              <a:cs typeface="Arial"/>
            </a:endParaRPr>
          </a:p>
          <a:p>
            <a:pPr>
              <a:lnSpc>
                <a:spcPct val="90000"/>
              </a:lnSpc>
              <a:spcAft>
                <a:spcPts val="333"/>
              </a:spcAft>
            </a:pPr>
            <a:endParaRPr lang="en-US" sz="1000" dirty="0"/>
          </a:p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000" b="1" dirty="0"/>
              <a:t>Técnica Pomodoro</a:t>
            </a:r>
            <a:endParaRPr lang="en-US" sz="1000" b="1" dirty="0">
              <a:cs typeface="Arial"/>
            </a:endParaRPr>
          </a:p>
          <a:p>
            <a:pPr>
              <a:lnSpc>
                <a:spcPct val="90000"/>
              </a:lnSpc>
              <a:spcAft>
                <a:spcPts val="333"/>
              </a:spcAft>
            </a:pPr>
            <a:endParaRPr lang="en-US" sz="1000" b="1" dirty="0"/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Font typeface="+mj-lt"/>
              <a:buAutoNum type="arabicPeriod"/>
            </a:pPr>
            <a:r>
              <a:rPr lang="en-US" sz="1000" dirty="0" err="1"/>
              <a:t>Socialización</a:t>
            </a:r>
            <a:r>
              <a:rPr lang="en-US" sz="1000" dirty="0"/>
              <a:t> de 5 </a:t>
            </a:r>
            <a:r>
              <a:rPr lang="en-US" sz="1000" dirty="0" err="1"/>
              <a:t>minutos</a:t>
            </a:r>
            <a:r>
              <a:rPr lang="en-US" sz="1000" dirty="0"/>
              <a:t> </a:t>
            </a:r>
            <a:r>
              <a:rPr lang="en-US" sz="1000" dirty="0" err="1"/>
              <a:t>cada</a:t>
            </a:r>
            <a:r>
              <a:rPr lang="en-US" sz="1000" dirty="0"/>
              <a:t> 20 </a:t>
            </a:r>
            <a:r>
              <a:rPr lang="en-US" sz="1000" dirty="0" err="1"/>
              <a:t>minutos</a:t>
            </a:r>
            <a:r>
              <a:rPr lang="en-US" sz="1000" dirty="0"/>
              <a:t> de </a:t>
            </a:r>
            <a:r>
              <a:rPr lang="en-US" sz="1000" dirty="0" err="1"/>
              <a:t>trabajo</a:t>
            </a:r>
            <a:r>
              <a:rPr lang="en-US" sz="1000" dirty="0"/>
              <a:t>, </a:t>
            </a:r>
            <a:r>
              <a:rPr lang="en-US" sz="1000" dirty="0" err="1"/>
              <a:t>durante</a:t>
            </a:r>
            <a:r>
              <a:rPr lang="en-US" sz="1000" dirty="0"/>
              <a:t> 3 </a:t>
            </a:r>
            <a:r>
              <a:rPr lang="en-US" sz="1000" dirty="0" err="1"/>
              <a:t>períodos</a:t>
            </a:r>
            <a:endParaRPr lang="en-US" sz="1000" dirty="0"/>
          </a:p>
          <a:p>
            <a:pPr>
              <a:lnSpc>
                <a:spcPct val="90000"/>
              </a:lnSpc>
              <a:spcAft>
                <a:spcPts val="333"/>
              </a:spcAft>
            </a:pPr>
            <a:endParaRPr lang="en-US" sz="1000" dirty="0"/>
          </a:p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000" dirty="0"/>
              <a:t>(Se </a:t>
            </a:r>
            <a:r>
              <a:rPr lang="en-US" sz="1000" dirty="0" err="1"/>
              <a:t>utiliza</a:t>
            </a:r>
            <a:r>
              <a:rPr lang="en-US" sz="1000" dirty="0"/>
              <a:t> para </a:t>
            </a:r>
            <a:r>
              <a:rPr lang="en-US" sz="1000" dirty="0" err="1"/>
              <a:t>mantener</a:t>
            </a:r>
            <a:r>
              <a:rPr lang="en-US" sz="1000" dirty="0"/>
              <a:t> a la audiencia con </a:t>
            </a:r>
            <a:r>
              <a:rPr lang="en-US" sz="1000" dirty="0" err="1"/>
              <a:t>alta</a:t>
            </a:r>
            <a:r>
              <a:rPr lang="en-US" sz="1000" dirty="0"/>
              <a:t> </a:t>
            </a:r>
            <a:r>
              <a:rPr lang="en-US" sz="1000" dirty="0" err="1"/>
              <a:t>energía</a:t>
            </a:r>
            <a:r>
              <a:rPr lang="en-US" sz="1000" dirty="0"/>
              <a:t>)</a:t>
            </a:r>
            <a:endParaRPr lang="en-US" sz="1000" dirty="0">
              <a:cs typeface="Arial"/>
            </a:endParaRP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endParaRPr lang="en-US" sz="1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153F91-CF30-462F-8FA8-78745585E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556" y="175023"/>
            <a:ext cx="2423609" cy="7270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54EB406-86BF-4895-B62D-0C084048B544}"/>
              </a:ext>
            </a:extLst>
          </p:cNvPr>
          <p:cNvSpPr txBox="1"/>
          <p:nvPr/>
        </p:nvSpPr>
        <p:spPr>
          <a:xfrm>
            <a:off x="5346068" y="363374"/>
            <a:ext cx="1247385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rgbClr val="00968F"/>
                </a:solidFill>
                <a:latin typeface="+mj-lt"/>
              </a:rPr>
              <a:t>Beneficios</a:t>
            </a:r>
            <a:endParaRPr lang="en-US" sz="1333" b="1">
              <a:solidFill>
                <a:srgbClr val="00968F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0727C-8254-49FA-8409-75408DB5FF78}"/>
              </a:ext>
            </a:extLst>
          </p:cNvPr>
          <p:cNvSpPr txBox="1"/>
          <p:nvPr/>
        </p:nvSpPr>
        <p:spPr>
          <a:xfrm>
            <a:off x="242741" y="799197"/>
            <a:ext cx="3966992" cy="1615763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3333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33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3333" b="1" dirty="0">
                <a:solidFill>
                  <a:schemeClr val="bg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Rose, Thorn, Bud</a:t>
            </a:r>
          </a:p>
          <a:p>
            <a:pPr algn="ctr">
              <a:lnSpc>
                <a:spcPct val="90000"/>
              </a:lnSpc>
              <a:spcAft>
                <a:spcPts val="333"/>
              </a:spcAft>
            </a:pPr>
            <a:endParaRPr lang="en-US" sz="4167" b="1" dirty="0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D3187F-4766-4ADE-906E-466023937921}"/>
              </a:ext>
            </a:extLst>
          </p:cNvPr>
          <p:cNvGrpSpPr/>
          <p:nvPr/>
        </p:nvGrpSpPr>
        <p:grpSpPr>
          <a:xfrm>
            <a:off x="251854" y="3429000"/>
            <a:ext cx="3985153" cy="1975071"/>
            <a:chOff x="398411" y="4597511"/>
            <a:chExt cx="5024297" cy="347423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AF26C14-F823-4920-B1A8-6855034317B8}"/>
                </a:ext>
              </a:extLst>
            </p:cNvPr>
            <p:cNvSpPr/>
            <p:nvPr/>
          </p:nvSpPr>
          <p:spPr>
            <a:xfrm>
              <a:off x="398411" y="4597511"/>
              <a:ext cx="4998167" cy="3474236"/>
            </a:xfrm>
            <a:custGeom>
              <a:avLst/>
              <a:gdLst>
                <a:gd name="connsiteX0" fmla="*/ 0 w 4998167"/>
                <a:gd name="connsiteY0" fmla="*/ 0 h 3474236"/>
                <a:gd name="connsiteX1" fmla="*/ 4998167 w 4998167"/>
                <a:gd name="connsiteY1" fmla="*/ 0 h 3474236"/>
                <a:gd name="connsiteX2" fmla="*/ 4998167 w 4998167"/>
                <a:gd name="connsiteY2" fmla="*/ 3474234 h 3474236"/>
                <a:gd name="connsiteX3" fmla="*/ 0 w 4998167"/>
                <a:gd name="connsiteY3" fmla="*/ 3474234 h 3474236"/>
                <a:gd name="connsiteX4" fmla="*/ 0 w 4998167"/>
                <a:gd name="connsiteY4" fmla="*/ 0 h 3474236"/>
                <a:gd name="connsiteX0" fmla="*/ 0 w 4998167"/>
                <a:gd name="connsiteY0" fmla="*/ 0 h 3474236"/>
                <a:gd name="connsiteX1" fmla="*/ 4998167 w 4998167"/>
                <a:gd name="connsiteY1" fmla="*/ 0 h 3474236"/>
                <a:gd name="connsiteX2" fmla="*/ 4998167 w 4998167"/>
                <a:gd name="connsiteY2" fmla="*/ 3474234 h 3474236"/>
                <a:gd name="connsiteX3" fmla="*/ 0 w 4998167"/>
                <a:gd name="connsiteY3" fmla="*/ 3474234 h 3474236"/>
                <a:gd name="connsiteX4" fmla="*/ 0 w 4998167"/>
                <a:gd name="connsiteY4" fmla="*/ 0 h 3474236"/>
                <a:gd name="connsiteX0" fmla="*/ 0 w 4998167"/>
                <a:gd name="connsiteY0" fmla="*/ 0 h 3474236"/>
                <a:gd name="connsiteX1" fmla="*/ 4998167 w 4998167"/>
                <a:gd name="connsiteY1" fmla="*/ 0 h 3474236"/>
                <a:gd name="connsiteX2" fmla="*/ 4998167 w 4998167"/>
                <a:gd name="connsiteY2" fmla="*/ 3474234 h 3474236"/>
                <a:gd name="connsiteX3" fmla="*/ 0 w 4998167"/>
                <a:gd name="connsiteY3" fmla="*/ 3474234 h 3474236"/>
                <a:gd name="connsiteX4" fmla="*/ 0 w 4998167"/>
                <a:gd name="connsiteY4" fmla="*/ 0 h 347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8167" h="3474236" fill="none" extrusionOk="0">
                  <a:moveTo>
                    <a:pt x="0" y="0"/>
                  </a:moveTo>
                  <a:cubicBezTo>
                    <a:pt x="1508455" y="346248"/>
                    <a:pt x="2904694" y="-235280"/>
                    <a:pt x="4998167" y="0"/>
                  </a:cubicBezTo>
                  <a:cubicBezTo>
                    <a:pt x="4778890" y="1317503"/>
                    <a:pt x="4802442" y="2042901"/>
                    <a:pt x="4998167" y="3474234"/>
                  </a:cubicBezTo>
                  <a:cubicBezTo>
                    <a:pt x="3946571" y="3287005"/>
                    <a:pt x="1599903" y="3776016"/>
                    <a:pt x="0" y="3474234"/>
                  </a:cubicBezTo>
                  <a:cubicBezTo>
                    <a:pt x="-175276" y="2237678"/>
                    <a:pt x="91671" y="1359777"/>
                    <a:pt x="0" y="0"/>
                  </a:cubicBezTo>
                  <a:close/>
                </a:path>
                <a:path w="4998167" h="3474236" stroke="0" extrusionOk="0">
                  <a:moveTo>
                    <a:pt x="0" y="0"/>
                  </a:moveTo>
                  <a:cubicBezTo>
                    <a:pt x="1646429" y="-275541"/>
                    <a:pt x="3430676" y="605148"/>
                    <a:pt x="4998167" y="0"/>
                  </a:cubicBezTo>
                  <a:cubicBezTo>
                    <a:pt x="4997367" y="1460548"/>
                    <a:pt x="5078671" y="1978369"/>
                    <a:pt x="4998167" y="3474234"/>
                  </a:cubicBezTo>
                  <a:cubicBezTo>
                    <a:pt x="3730539" y="3452660"/>
                    <a:pt x="1415076" y="3817024"/>
                    <a:pt x="0" y="3474234"/>
                  </a:cubicBezTo>
                  <a:cubicBezTo>
                    <a:pt x="-130719" y="2773255"/>
                    <a:pt x="-143590" y="566810"/>
                    <a:pt x="0" y="0"/>
                  </a:cubicBezTo>
                  <a:close/>
                </a:path>
                <a:path w="4998167" h="3474236" fill="none" stroke="0" extrusionOk="0">
                  <a:moveTo>
                    <a:pt x="0" y="0"/>
                  </a:moveTo>
                  <a:cubicBezTo>
                    <a:pt x="1777634" y="-50904"/>
                    <a:pt x="3422040" y="64841"/>
                    <a:pt x="4998167" y="0"/>
                  </a:cubicBezTo>
                  <a:cubicBezTo>
                    <a:pt x="4770159" y="1491887"/>
                    <a:pt x="4896606" y="2228072"/>
                    <a:pt x="4998167" y="3474234"/>
                  </a:cubicBezTo>
                  <a:cubicBezTo>
                    <a:pt x="3956964" y="4022336"/>
                    <a:pt x="1919263" y="3900867"/>
                    <a:pt x="0" y="3474234"/>
                  </a:cubicBezTo>
                  <a:cubicBezTo>
                    <a:pt x="-153058" y="2144352"/>
                    <a:pt x="160821" y="1210279"/>
                    <a:pt x="0" y="0"/>
                  </a:cubicBezTo>
                  <a:close/>
                </a:path>
                <a:path w="4998167" h="3474236" fill="none" stroke="0" extrusionOk="0">
                  <a:moveTo>
                    <a:pt x="0" y="0"/>
                  </a:moveTo>
                  <a:cubicBezTo>
                    <a:pt x="1750669" y="119280"/>
                    <a:pt x="3122198" y="-113073"/>
                    <a:pt x="4998167" y="0"/>
                  </a:cubicBezTo>
                  <a:cubicBezTo>
                    <a:pt x="4798168" y="1493025"/>
                    <a:pt x="4856278" y="2048571"/>
                    <a:pt x="4998167" y="3474234"/>
                  </a:cubicBezTo>
                  <a:cubicBezTo>
                    <a:pt x="3812886" y="3682693"/>
                    <a:pt x="2024117" y="3828233"/>
                    <a:pt x="0" y="3474234"/>
                  </a:cubicBezTo>
                  <a:cubicBezTo>
                    <a:pt x="-95684" y="2404815"/>
                    <a:pt x="83597" y="1292974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0907656">
                    <a:custGeom>
                      <a:avLst/>
                      <a:gdLst>
                        <a:gd name="connsiteX0" fmla="*/ 0 w 4821466"/>
                        <a:gd name="connsiteY0" fmla="*/ 0 h 2600345"/>
                        <a:gd name="connsiteX1" fmla="*/ 4821466 w 4821466"/>
                        <a:gd name="connsiteY1" fmla="*/ 0 h 2600345"/>
                        <a:gd name="connsiteX2" fmla="*/ 4821466 w 4821466"/>
                        <a:gd name="connsiteY2" fmla="*/ 2600344 h 2600345"/>
                        <a:gd name="connsiteX3" fmla="*/ 0 w 4821466"/>
                        <a:gd name="connsiteY3" fmla="*/ 2600344 h 2600345"/>
                        <a:gd name="connsiteX4" fmla="*/ 0 w 4821466"/>
                        <a:gd name="connsiteY4" fmla="*/ 0 h 2600345"/>
                        <a:gd name="connsiteX0" fmla="*/ 0 w 4821466"/>
                        <a:gd name="connsiteY0" fmla="*/ 0 h 2600345"/>
                        <a:gd name="connsiteX1" fmla="*/ 4821466 w 4821466"/>
                        <a:gd name="connsiteY1" fmla="*/ 0 h 2600345"/>
                        <a:gd name="connsiteX2" fmla="*/ 4821466 w 4821466"/>
                        <a:gd name="connsiteY2" fmla="*/ 2600344 h 2600345"/>
                        <a:gd name="connsiteX3" fmla="*/ 0 w 4821466"/>
                        <a:gd name="connsiteY3" fmla="*/ 2600344 h 2600345"/>
                        <a:gd name="connsiteX4" fmla="*/ 0 w 4821466"/>
                        <a:gd name="connsiteY4" fmla="*/ 0 h 2600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21466" h="2600345" fill="none" extrusionOk="0">
                          <a:moveTo>
                            <a:pt x="0" y="0"/>
                          </a:moveTo>
                          <a:cubicBezTo>
                            <a:pt x="1650156" y="155410"/>
                            <a:pt x="2963692" y="-103526"/>
                            <a:pt x="4821466" y="0"/>
                          </a:cubicBezTo>
                          <a:cubicBezTo>
                            <a:pt x="4627084" y="1010812"/>
                            <a:pt x="4694170" y="1590367"/>
                            <a:pt x="4821466" y="2600344"/>
                          </a:cubicBezTo>
                          <a:cubicBezTo>
                            <a:pt x="3727260" y="2530055"/>
                            <a:pt x="1725744" y="2765893"/>
                            <a:pt x="0" y="2600344"/>
                          </a:cubicBezTo>
                          <a:cubicBezTo>
                            <a:pt x="-155292" y="1666484"/>
                            <a:pt x="113183" y="986165"/>
                            <a:pt x="0" y="0"/>
                          </a:cubicBezTo>
                          <a:close/>
                        </a:path>
                        <a:path w="4821466" h="2600345" stroke="0" extrusionOk="0">
                          <a:moveTo>
                            <a:pt x="0" y="0"/>
                          </a:moveTo>
                          <a:cubicBezTo>
                            <a:pt x="1591996" y="-87077"/>
                            <a:pt x="3304289" y="290225"/>
                            <a:pt x="4821466" y="0"/>
                          </a:cubicBezTo>
                          <a:cubicBezTo>
                            <a:pt x="4806762" y="1138646"/>
                            <a:pt x="4896174" y="1468282"/>
                            <a:pt x="4821466" y="2600344"/>
                          </a:cubicBezTo>
                          <a:cubicBezTo>
                            <a:pt x="3591002" y="2455052"/>
                            <a:pt x="1359854" y="2674073"/>
                            <a:pt x="0" y="2600344"/>
                          </a:cubicBezTo>
                          <a:cubicBezTo>
                            <a:pt x="-59317" y="2061235"/>
                            <a:pt x="-116568" y="430779"/>
                            <a:pt x="0" y="0"/>
                          </a:cubicBezTo>
                          <a:close/>
                        </a:path>
                        <a:path w="4821466" h="2600345" fill="none" stroke="0" extrusionOk="0">
                          <a:moveTo>
                            <a:pt x="0" y="0"/>
                          </a:moveTo>
                          <a:cubicBezTo>
                            <a:pt x="1825757" y="-26608"/>
                            <a:pt x="3179423" y="13916"/>
                            <a:pt x="4821466" y="0"/>
                          </a:cubicBezTo>
                          <a:cubicBezTo>
                            <a:pt x="4664391" y="1089386"/>
                            <a:pt x="4766466" y="1675511"/>
                            <a:pt x="4821466" y="2600344"/>
                          </a:cubicBezTo>
                          <a:cubicBezTo>
                            <a:pt x="3631904" y="2790721"/>
                            <a:pt x="1834457" y="2804788"/>
                            <a:pt x="0" y="2600344"/>
                          </a:cubicBezTo>
                          <a:cubicBezTo>
                            <a:pt x="-129117" y="1666734"/>
                            <a:pt x="134276" y="9247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Baguet Script" panose="000005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57B6DF-F68D-4F4D-A949-6A5AD4AAE75C}"/>
                </a:ext>
              </a:extLst>
            </p:cNvPr>
            <p:cNvSpPr txBox="1"/>
            <p:nvPr/>
          </p:nvSpPr>
          <p:spPr>
            <a:xfrm>
              <a:off x="709373" y="4815375"/>
              <a:ext cx="4376241" cy="947662"/>
            </a:xfrm>
            <a:prstGeom prst="rect">
              <a:avLst/>
            </a:prstGeom>
            <a:noFill/>
          </p:spPr>
          <p:txBody>
            <a:bodyPr wrap="square" lIns="76200" tIns="38100" rIns="76200" bIns="38100" rtlCol="0" anchor="t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667" b="1" dirty="0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</a:t>
              </a:r>
              <a:r>
                <a:rPr lang="en-US" sz="1667" b="1" dirty="0" err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Qué</a:t>
              </a:r>
              <a:r>
                <a:rPr lang="en-US" sz="1667" b="1" dirty="0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es </a:t>
              </a:r>
              <a:r>
                <a:rPr lang="en-US" sz="1667" b="1" dirty="0" err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</a:t>
              </a:r>
              <a:r>
                <a:rPr lang="en-US" sz="1667" b="1" dirty="0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b="1" dirty="0" err="1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modelo</a:t>
              </a:r>
              <a:r>
                <a:rPr lang="en-US" sz="1667" b="1" dirty="0">
                  <a:solidFill>
                    <a:srgbClr val="0096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 Rose, Thorn, Bud</a:t>
              </a:r>
              <a:r>
                <a:rPr lang="en-US" sz="1667" b="1" dirty="0">
                  <a:solidFill>
                    <a:srgbClr val="00968F"/>
                  </a:solidFill>
                  <a:latin typeface="Baguet Script"/>
                </a:rPr>
                <a:t>?</a:t>
              </a:r>
              <a:endParaRPr lang="en-US" sz="1667" b="1" dirty="0">
                <a:solidFill>
                  <a:srgbClr val="00968F"/>
                </a:solidFill>
                <a:latin typeface="Baguet Script" panose="000005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B39202-78C6-41FD-8175-0F2BC606BED3}"/>
                </a:ext>
              </a:extLst>
            </p:cNvPr>
            <p:cNvSpPr txBox="1"/>
            <p:nvPr/>
          </p:nvSpPr>
          <p:spPr>
            <a:xfrm>
              <a:off x="589132" y="5691443"/>
              <a:ext cx="4833576" cy="2249486"/>
            </a:xfrm>
            <a:prstGeom prst="rect">
              <a:avLst/>
            </a:prstGeom>
            <a:noFill/>
          </p:spPr>
          <p:txBody>
            <a:bodyPr wrap="square" lIns="76200" tIns="38100" rIns="76200" bIns="38100" rtlCol="0" anchor="t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400" dirty="0">
                  <a:latin typeface="Arial"/>
                  <a:ea typeface="+mn-lt"/>
                  <a:cs typeface="+mn-lt"/>
                </a:rPr>
                <a:t>El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objetivo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es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comprender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los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procesos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internos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, lo que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funciona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y las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áreas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de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mejora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. </a:t>
              </a:r>
            </a:p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400" dirty="0">
                  <a:latin typeface="Arial"/>
                  <a:ea typeface="+mn-lt"/>
                  <a:cs typeface="+mn-lt"/>
                </a:rPr>
                <a:t>De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igual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manera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encontrar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oportunidades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y saber con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seguridad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lo que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está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funcionando</a:t>
              </a:r>
              <a:r>
                <a:rPr lang="en-US" sz="1400" dirty="0">
                  <a:latin typeface="Arial"/>
                  <a:ea typeface="+mn-lt"/>
                  <a:cs typeface="+mn-lt"/>
                </a:rPr>
                <a:t> dentro de la </a:t>
              </a:r>
              <a:r>
                <a:rPr lang="en-US" sz="1400" dirty="0" err="1">
                  <a:latin typeface="Arial"/>
                  <a:ea typeface="+mn-lt"/>
                  <a:cs typeface="+mn-lt"/>
                </a:rPr>
                <a:t>organizacion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A6DCAF-4D57-4FD2-B4E5-9CC55B8A5534}"/>
              </a:ext>
            </a:extLst>
          </p:cNvPr>
          <p:cNvGrpSpPr/>
          <p:nvPr/>
        </p:nvGrpSpPr>
        <p:grpSpPr>
          <a:xfrm>
            <a:off x="9763721" y="3237026"/>
            <a:ext cx="2423609" cy="727083"/>
            <a:chOff x="5861034" y="2466204"/>
            <a:chExt cx="2908331" cy="87249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E50F696-CC1D-4D60-8967-788B9813C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1034" y="2466204"/>
              <a:ext cx="2908331" cy="87249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6FA5AC-5342-46F3-8CDA-E706B7F58F33}"/>
                </a:ext>
              </a:extLst>
            </p:cNvPr>
            <p:cNvSpPr txBox="1"/>
            <p:nvPr/>
          </p:nvSpPr>
          <p:spPr>
            <a:xfrm>
              <a:off x="6416122" y="2580425"/>
              <a:ext cx="2154299" cy="535377"/>
            </a:xfrm>
            <a:prstGeom prst="rect">
              <a:avLst/>
            </a:prstGeom>
            <a:noFill/>
          </p:spPr>
          <p:txBody>
            <a:bodyPr wrap="square" lIns="76200" tIns="38100" rIns="76200" bIns="38100" rtlCol="0" anchor="t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333" b="1">
                  <a:solidFill>
                    <a:srgbClr val="00968F"/>
                  </a:solidFill>
                  <a:latin typeface="+mj-lt"/>
                </a:rPr>
                <a:t>Espacio para </a:t>
              </a:r>
              <a:r>
                <a:rPr lang="en-US" sz="1333" b="1" err="1">
                  <a:solidFill>
                    <a:srgbClr val="00968F"/>
                  </a:solidFill>
                  <a:latin typeface="+mj-lt"/>
                </a:rPr>
                <a:t>actividad</a:t>
              </a:r>
              <a:r>
                <a:rPr lang="en-US" sz="1333" b="1">
                  <a:solidFill>
                    <a:srgbClr val="00968F"/>
                  </a:solidFill>
                  <a:latin typeface="+mj-lt"/>
                </a:rPr>
                <a:t> 75 min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74D68AB-1265-42ED-A569-ED5C21D8B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0444" y="6425922"/>
            <a:ext cx="431223" cy="432078"/>
          </a:xfrm>
          <a:prstGeom prst="rect">
            <a:avLst/>
          </a:prstGeom>
        </p:spPr>
      </p:pic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DBBA404D-33EA-0B7D-054C-AE90C94E1C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89" t="7945" r="5238"/>
          <a:stretch/>
        </p:blipFill>
        <p:spPr>
          <a:xfrm>
            <a:off x="251854" y="2165768"/>
            <a:ext cx="3930138" cy="1072325"/>
          </a:xfrm>
          <a:custGeom>
            <a:avLst/>
            <a:gdLst>
              <a:gd name="connsiteX0" fmla="*/ 0 w 3930138"/>
              <a:gd name="connsiteY0" fmla="*/ 0 h 1072325"/>
              <a:gd name="connsiteX1" fmla="*/ 3930138 w 3930138"/>
              <a:gd name="connsiteY1" fmla="*/ 0 h 1072325"/>
              <a:gd name="connsiteX2" fmla="*/ 3930138 w 3930138"/>
              <a:gd name="connsiteY2" fmla="*/ 1072325 h 1072325"/>
              <a:gd name="connsiteX3" fmla="*/ 0 w 3930138"/>
              <a:gd name="connsiteY3" fmla="*/ 1072325 h 1072325"/>
              <a:gd name="connsiteX4" fmla="*/ 0 w 3930138"/>
              <a:gd name="connsiteY4" fmla="*/ 0 h 107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0138" h="1072325" fill="none" extrusionOk="0">
                <a:moveTo>
                  <a:pt x="0" y="0"/>
                </a:moveTo>
                <a:cubicBezTo>
                  <a:pt x="1733746" y="-33775"/>
                  <a:pt x="2179148" y="138873"/>
                  <a:pt x="3930138" y="0"/>
                </a:cubicBezTo>
                <a:cubicBezTo>
                  <a:pt x="3998457" y="225145"/>
                  <a:pt x="4004530" y="671961"/>
                  <a:pt x="3930138" y="1072325"/>
                </a:cubicBezTo>
                <a:cubicBezTo>
                  <a:pt x="2090627" y="934995"/>
                  <a:pt x="575378" y="934469"/>
                  <a:pt x="0" y="1072325"/>
                </a:cubicBezTo>
                <a:cubicBezTo>
                  <a:pt x="86372" y="811779"/>
                  <a:pt x="1380" y="511584"/>
                  <a:pt x="0" y="0"/>
                </a:cubicBezTo>
                <a:close/>
              </a:path>
              <a:path w="3930138" h="1072325" stroke="0" extrusionOk="0">
                <a:moveTo>
                  <a:pt x="0" y="0"/>
                </a:moveTo>
                <a:cubicBezTo>
                  <a:pt x="1630520" y="-101487"/>
                  <a:pt x="2023627" y="-162162"/>
                  <a:pt x="3930138" y="0"/>
                </a:cubicBezTo>
                <a:cubicBezTo>
                  <a:pt x="3855160" y="512152"/>
                  <a:pt x="4026549" y="620714"/>
                  <a:pt x="3930138" y="1072325"/>
                </a:cubicBezTo>
                <a:cubicBezTo>
                  <a:pt x="3338545" y="1122390"/>
                  <a:pt x="462100" y="913876"/>
                  <a:pt x="0" y="1072325"/>
                </a:cubicBezTo>
                <a:cubicBezTo>
                  <a:pt x="70650" y="837939"/>
                  <a:pt x="62294" y="24432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1C35C8E-B075-A887-909E-3EA19A309CB3}"/>
              </a:ext>
            </a:extLst>
          </p:cNvPr>
          <p:cNvGrpSpPr/>
          <p:nvPr/>
        </p:nvGrpSpPr>
        <p:grpSpPr>
          <a:xfrm>
            <a:off x="345056" y="6084098"/>
            <a:ext cx="2943139" cy="639903"/>
            <a:chOff x="414067" y="7300917"/>
            <a:chExt cx="4752349" cy="76788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AE3303-1AA2-DD3E-E55F-BA6EF4F4070F}"/>
                </a:ext>
              </a:extLst>
            </p:cNvPr>
            <p:cNvSpPr/>
            <p:nvPr/>
          </p:nvSpPr>
          <p:spPr>
            <a:xfrm>
              <a:off x="414067" y="7300917"/>
              <a:ext cx="4511615" cy="767884"/>
            </a:xfrm>
            <a:custGeom>
              <a:avLst/>
              <a:gdLst>
                <a:gd name="connsiteX0" fmla="*/ 0 w 4511615"/>
                <a:gd name="connsiteY0" fmla="*/ 0 h 767884"/>
                <a:gd name="connsiteX1" fmla="*/ 4511615 w 4511615"/>
                <a:gd name="connsiteY1" fmla="*/ 0 h 767884"/>
                <a:gd name="connsiteX2" fmla="*/ 4511615 w 4511615"/>
                <a:gd name="connsiteY2" fmla="*/ 767884 h 767884"/>
                <a:gd name="connsiteX3" fmla="*/ 0 w 4511615"/>
                <a:gd name="connsiteY3" fmla="*/ 767884 h 767884"/>
                <a:gd name="connsiteX4" fmla="*/ 0 w 4511615"/>
                <a:gd name="connsiteY4" fmla="*/ 0 h 767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1615" h="767884" fill="none" extrusionOk="0">
                  <a:moveTo>
                    <a:pt x="0" y="0"/>
                  </a:moveTo>
                  <a:cubicBezTo>
                    <a:pt x="839296" y="-63692"/>
                    <a:pt x="2873524" y="-21019"/>
                    <a:pt x="4511615" y="0"/>
                  </a:cubicBezTo>
                  <a:cubicBezTo>
                    <a:pt x="4446998" y="113164"/>
                    <a:pt x="4522686" y="453571"/>
                    <a:pt x="4511615" y="767884"/>
                  </a:cubicBezTo>
                  <a:cubicBezTo>
                    <a:pt x="2573452" y="687031"/>
                    <a:pt x="1861866" y="751551"/>
                    <a:pt x="0" y="767884"/>
                  </a:cubicBezTo>
                  <a:cubicBezTo>
                    <a:pt x="61928" y="395517"/>
                    <a:pt x="-19069" y="224737"/>
                    <a:pt x="0" y="0"/>
                  </a:cubicBezTo>
                  <a:close/>
                </a:path>
                <a:path w="4511615" h="767884" stroke="0" extrusionOk="0">
                  <a:moveTo>
                    <a:pt x="0" y="0"/>
                  </a:moveTo>
                  <a:cubicBezTo>
                    <a:pt x="1484170" y="8876"/>
                    <a:pt x="3807154" y="90698"/>
                    <a:pt x="4511615" y="0"/>
                  </a:cubicBezTo>
                  <a:cubicBezTo>
                    <a:pt x="4462128" y="131175"/>
                    <a:pt x="4482890" y="633763"/>
                    <a:pt x="4511615" y="767884"/>
                  </a:cubicBezTo>
                  <a:cubicBezTo>
                    <a:pt x="4043147" y="760792"/>
                    <a:pt x="1518536" y="902064"/>
                    <a:pt x="0" y="767884"/>
                  </a:cubicBezTo>
                  <a:cubicBezTo>
                    <a:pt x="-62344" y="603921"/>
                    <a:pt x="56399" y="7746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0982604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36A1F3-EE5F-C3BD-71C1-043FB764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838" y="7350235"/>
              <a:ext cx="1648766" cy="66924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80F5B6F-7007-379D-2ED9-E7255620AF64}"/>
                </a:ext>
              </a:extLst>
            </p:cNvPr>
            <p:cNvSpPr txBox="1"/>
            <p:nvPr/>
          </p:nvSpPr>
          <p:spPr>
            <a:xfrm>
              <a:off x="2312406" y="7360915"/>
              <a:ext cx="2854010" cy="630558"/>
            </a:xfrm>
            <a:prstGeom prst="rect">
              <a:avLst/>
            </a:prstGeom>
            <a:noFill/>
          </p:spPr>
          <p:txBody>
            <a:bodyPr wrap="square" lIns="76200" tIns="38100" rIns="76200" bIns="38100" anchor="t">
              <a:spAutoFit/>
            </a:bodyPr>
            <a:lstStyle/>
            <a:p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quieres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saber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más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puedes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consultar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endParaRPr lang="en-US" sz="583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583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Método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Design Thinking</a:t>
              </a:r>
            </a:p>
            <a:p>
              <a:r>
                <a:rPr lang="en-US" sz="583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Herramienta</a:t>
              </a:r>
              <a:r>
                <a:rPr lang="en-US" sz="58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Modelo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Rose,Thurn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Bud</a:t>
              </a:r>
            </a:p>
            <a:p>
              <a:r>
                <a:rPr lang="en-US" sz="58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Fuente: 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</a:t>
              </a:r>
              <a:r>
                <a:rPr lang="en-US" sz="583"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www.luma-institute.com</a:t>
              </a:r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24">
            <a:extLst>
              <a:ext uri="{FF2B5EF4-FFF2-40B4-BE49-F238E27FC236}">
                <a16:creationId xmlns:a16="http://schemas.microsoft.com/office/drawing/2014/main" id="{75E387D3-3BFC-67AB-8688-66BAEEF943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0777" y="6417367"/>
            <a:ext cx="445738" cy="44063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8F7C1B-AD26-78D9-6DE9-385BAA4C9330}"/>
              </a:ext>
            </a:extLst>
          </p:cNvPr>
          <p:cNvSpPr txBox="1"/>
          <p:nvPr/>
        </p:nvSpPr>
        <p:spPr>
          <a:xfrm>
            <a:off x="9322351" y="4204594"/>
            <a:ext cx="266129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000" b="1" dirty="0" err="1"/>
              <a:t>Importante</a:t>
            </a:r>
            <a:endParaRPr lang="en-US" sz="1000" b="1" dirty="0"/>
          </a:p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000" dirty="0"/>
              <a:t> </a:t>
            </a:r>
          </a:p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000" dirty="0"/>
              <a:t>No </a:t>
            </a:r>
            <a:r>
              <a:rPr lang="en-US" sz="1000" dirty="0" err="1"/>
              <a:t>todas</a:t>
            </a:r>
            <a:r>
              <a:rPr lang="en-US" sz="1000" dirty="0"/>
              <a:t> las </a:t>
            </a:r>
            <a:r>
              <a:rPr lang="en-US" sz="1000" dirty="0" err="1"/>
              <a:t>soluciones</a:t>
            </a:r>
            <a:r>
              <a:rPr lang="en-US" sz="1000" dirty="0"/>
              <a:t> </a:t>
            </a:r>
            <a:r>
              <a:rPr lang="en-US" sz="1000" dirty="0" err="1"/>
              <a:t>necesariamente</a:t>
            </a:r>
            <a:r>
              <a:rPr lang="en-US" sz="1000" dirty="0"/>
              <a:t> se </a:t>
            </a:r>
            <a:r>
              <a:rPr lang="en-US" sz="1000" dirty="0" err="1"/>
              <a:t>implementarán</a:t>
            </a:r>
            <a:r>
              <a:rPr lang="en-US" sz="1000" dirty="0"/>
              <a:t> dentro del Proyecto. Las </a:t>
            </a:r>
            <a:r>
              <a:rPr lang="en-US" sz="1000" dirty="0" err="1"/>
              <a:t>mismas</a:t>
            </a:r>
            <a:r>
              <a:rPr lang="en-US" sz="1000" dirty="0"/>
              <a:t> se </a:t>
            </a:r>
            <a:r>
              <a:rPr lang="en-US" sz="1000" dirty="0" err="1"/>
              <a:t>escalarán</a:t>
            </a:r>
            <a:r>
              <a:rPr lang="en-US" sz="1000" dirty="0"/>
              <a:t> al </a:t>
            </a:r>
            <a:r>
              <a:rPr lang="en-US" sz="1000" dirty="0" err="1"/>
              <a:t>corporativo</a:t>
            </a:r>
            <a:r>
              <a:rPr lang="en-US" sz="1000" dirty="0"/>
              <a:t> para </a:t>
            </a:r>
            <a:r>
              <a:rPr lang="en-US" sz="1000" dirty="0" err="1"/>
              <a:t>su</a:t>
            </a:r>
            <a:r>
              <a:rPr lang="en-US" sz="1000" dirty="0"/>
              <a:t> revision.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E87C2C45-3BBA-4065-B479-7EEC743DCC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EBE0DFDD-EDB5-4C4F-8B90-86E239541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EAA7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Rose, </a:t>
            </a:r>
            <a:r>
              <a:rPr lang="es-CO" sz="3200" b="1" dirty="0" err="1">
                <a:solidFill>
                  <a:srgbClr val="99D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Thorn</a:t>
            </a:r>
            <a:r>
              <a:rPr lang="es-CO" sz="3200" b="1" dirty="0">
                <a:solidFill>
                  <a:srgbClr val="99D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sz="3200" b="1" dirty="0">
                <a:solidFill>
                  <a:srgbClr val="CDFF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</a:t>
            </a:r>
            <a:r>
              <a:rPr lang="es-CO" sz="3200" b="1" dirty="0">
                <a:solidFill>
                  <a:srgbClr val="99D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E0DB78D-D75B-470D-9AB4-C40BAB8F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B1EDB5F4-9E60-4620-9383-429FE7C02DF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E6A7050-48EC-4133-9082-87FE2261FC92}"/>
              </a:ext>
            </a:extLst>
          </p:cNvPr>
          <p:cNvSpPr/>
          <p:nvPr/>
        </p:nvSpPr>
        <p:spPr>
          <a:xfrm>
            <a:off x="549696" y="1578320"/>
            <a:ext cx="3616657" cy="5158854"/>
          </a:xfrm>
          <a:prstGeom prst="rect">
            <a:avLst/>
          </a:prstGeom>
          <a:solidFill>
            <a:srgbClr val="EAA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AC97697-4BF8-4EAC-B8EB-65D95505D597}"/>
              </a:ext>
            </a:extLst>
          </p:cNvPr>
          <p:cNvSpPr/>
          <p:nvPr/>
        </p:nvSpPr>
        <p:spPr>
          <a:xfrm>
            <a:off x="4318753" y="1578320"/>
            <a:ext cx="3616657" cy="5158854"/>
          </a:xfrm>
          <a:prstGeom prst="rect">
            <a:avLst/>
          </a:prstGeom>
          <a:solidFill>
            <a:srgbClr val="99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70BA3ADC-6D09-4FA1-8B27-A5AD7E8ABB94}"/>
              </a:ext>
            </a:extLst>
          </p:cNvPr>
          <p:cNvSpPr/>
          <p:nvPr/>
        </p:nvSpPr>
        <p:spPr>
          <a:xfrm>
            <a:off x="8087810" y="1578320"/>
            <a:ext cx="3616657" cy="5158854"/>
          </a:xfrm>
          <a:prstGeom prst="rect">
            <a:avLst/>
          </a:prstGeom>
          <a:solidFill>
            <a:srgbClr val="CDF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2363A4B-AD3E-4DD3-A77D-B37673097CA2}"/>
              </a:ext>
            </a:extLst>
          </p:cNvPr>
          <p:cNvSpPr/>
          <p:nvPr/>
        </p:nvSpPr>
        <p:spPr>
          <a:xfrm>
            <a:off x="935630" y="1843572"/>
            <a:ext cx="1249522" cy="1378424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9F6401B6-A5A1-4B62-8803-B2CE6BD6256D}"/>
              </a:ext>
            </a:extLst>
          </p:cNvPr>
          <p:cNvSpPr/>
          <p:nvPr/>
        </p:nvSpPr>
        <p:spPr>
          <a:xfrm>
            <a:off x="2484640" y="1843572"/>
            <a:ext cx="1249522" cy="1378424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BFD2D693-89AC-4CC3-BCB0-65D9550E2014}"/>
              </a:ext>
            </a:extLst>
          </p:cNvPr>
          <p:cNvSpPr/>
          <p:nvPr/>
        </p:nvSpPr>
        <p:spPr>
          <a:xfrm>
            <a:off x="935630" y="3467656"/>
            <a:ext cx="1249522" cy="1378424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19A940C6-C370-4CF0-8B72-1F62FEBB7E43}"/>
              </a:ext>
            </a:extLst>
          </p:cNvPr>
          <p:cNvSpPr/>
          <p:nvPr/>
        </p:nvSpPr>
        <p:spPr>
          <a:xfrm>
            <a:off x="2484640" y="3467656"/>
            <a:ext cx="1249522" cy="1378424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1" name="Rectángulo 110">
            <a:extLst>
              <a:ext uri="{FF2B5EF4-FFF2-40B4-BE49-F238E27FC236}">
                <a16:creationId xmlns:a16="http://schemas.microsoft.com/office/drawing/2014/main" id="{2898B99F-40AC-472F-A7FC-F134D5F185B5}"/>
              </a:ext>
            </a:extLst>
          </p:cNvPr>
          <p:cNvSpPr/>
          <p:nvPr/>
        </p:nvSpPr>
        <p:spPr>
          <a:xfrm>
            <a:off x="935630" y="5091740"/>
            <a:ext cx="1249522" cy="1378424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B1D0F191-A82B-4F4F-BEFD-CC85E5E2103C}"/>
              </a:ext>
            </a:extLst>
          </p:cNvPr>
          <p:cNvSpPr/>
          <p:nvPr/>
        </p:nvSpPr>
        <p:spPr>
          <a:xfrm>
            <a:off x="2484640" y="5091740"/>
            <a:ext cx="1249522" cy="1378424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3FE56665-FF2B-4897-B3E0-1C51FDD77E11}"/>
              </a:ext>
            </a:extLst>
          </p:cNvPr>
          <p:cNvSpPr/>
          <p:nvPr/>
        </p:nvSpPr>
        <p:spPr>
          <a:xfrm>
            <a:off x="4745630" y="1864043"/>
            <a:ext cx="1249522" cy="1378424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5239A0A1-42BF-47AC-955A-694D522A01E8}"/>
              </a:ext>
            </a:extLst>
          </p:cNvPr>
          <p:cNvSpPr/>
          <p:nvPr/>
        </p:nvSpPr>
        <p:spPr>
          <a:xfrm>
            <a:off x="6294640" y="1864043"/>
            <a:ext cx="1249522" cy="1378424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B07CD7FB-627A-4C09-83B9-F2400A7031E9}"/>
              </a:ext>
            </a:extLst>
          </p:cNvPr>
          <p:cNvSpPr/>
          <p:nvPr/>
        </p:nvSpPr>
        <p:spPr>
          <a:xfrm>
            <a:off x="4745630" y="3488127"/>
            <a:ext cx="1249522" cy="1378424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1DCAFD6B-8D40-46D2-9E1A-0ACF32B7176D}"/>
              </a:ext>
            </a:extLst>
          </p:cNvPr>
          <p:cNvSpPr/>
          <p:nvPr/>
        </p:nvSpPr>
        <p:spPr>
          <a:xfrm>
            <a:off x="6294640" y="3488127"/>
            <a:ext cx="1249522" cy="1378424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A2ED06CC-6266-4DDE-927D-1857A8A71CD3}"/>
              </a:ext>
            </a:extLst>
          </p:cNvPr>
          <p:cNvSpPr/>
          <p:nvPr/>
        </p:nvSpPr>
        <p:spPr>
          <a:xfrm>
            <a:off x="4745630" y="5112211"/>
            <a:ext cx="1249522" cy="1378424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DA33255E-A596-43E2-A162-7C1F4524F966}"/>
              </a:ext>
            </a:extLst>
          </p:cNvPr>
          <p:cNvSpPr/>
          <p:nvPr/>
        </p:nvSpPr>
        <p:spPr>
          <a:xfrm>
            <a:off x="6294640" y="5112211"/>
            <a:ext cx="1249522" cy="1378424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F29ADA1D-DB09-4461-A511-0B02F3C10F5D}"/>
              </a:ext>
            </a:extLst>
          </p:cNvPr>
          <p:cNvSpPr/>
          <p:nvPr/>
        </p:nvSpPr>
        <p:spPr>
          <a:xfrm>
            <a:off x="8514687" y="1843572"/>
            <a:ext cx="1249522" cy="1378424"/>
          </a:xfrm>
          <a:prstGeom prst="rect">
            <a:avLst/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0" name="Rectángulo 119">
            <a:extLst>
              <a:ext uri="{FF2B5EF4-FFF2-40B4-BE49-F238E27FC236}">
                <a16:creationId xmlns:a16="http://schemas.microsoft.com/office/drawing/2014/main" id="{05B9EFE8-0B3F-4629-8CE8-FBF22BF9C578}"/>
              </a:ext>
            </a:extLst>
          </p:cNvPr>
          <p:cNvSpPr/>
          <p:nvPr/>
        </p:nvSpPr>
        <p:spPr>
          <a:xfrm>
            <a:off x="10063697" y="1843572"/>
            <a:ext cx="1249522" cy="1378424"/>
          </a:xfrm>
          <a:prstGeom prst="rect">
            <a:avLst/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238992F3-261E-48AE-B96F-AFC17159C0E4}"/>
              </a:ext>
            </a:extLst>
          </p:cNvPr>
          <p:cNvSpPr/>
          <p:nvPr/>
        </p:nvSpPr>
        <p:spPr>
          <a:xfrm>
            <a:off x="8514687" y="3467656"/>
            <a:ext cx="1249522" cy="1378424"/>
          </a:xfrm>
          <a:prstGeom prst="rect">
            <a:avLst/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6C9A51C7-AB6B-4AFA-A9BB-B2DC9C27CB4A}"/>
              </a:ext>
            </a:extLst>
          </p:cNvPr>
          <p:cNvSpPr/>
          <p:nvPr/>
        </p:nvSpPr>
        <p:spPr>
          <a:xfrm>
            <a:off x="10063697" y="3467656"/>
            <a:ext cx="1249522" cy="1378424"/>
          </a:xfrm>
          <a:prstGeom prst="rect">
            <a:avLst/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93BA6340-4DD5-4EF7-AA0C-B2FEFD68C46F}"/>
              </a:ext>
            </a:extLst>
          </p:cNvPr>
          <p:cNvSpPr/>
          <p:nvPr/>
        </p:nvSpPr>
        <p:spPr>
          <a:xfrm>
            <a:off x="8514687" y="5091740"/>
            <a:ext cx="1249522" cy="1378424"/>
          </a:xfrm>
          <a:prstGeom prst="rect">
            <a:avLst/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F6251ECE-935A-41CB-BBCD-EDD5FB4F232D}"/>
              </a:ext>
            </a:extLst>
          </p:cNvPr>
          <p:cNvSpPr/>
          <p:nvPr/>
        </p:nvSpPr>
        <p:spPr>
          <a:xfrm>
            <a:off x="10063697" y="5091740"/>
            <a:ext cx="1249522" cy="1378424"/>
          </a:xfrm>
          <a:prstGeom prst="rect">
            <a:avLst/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2B49BF5-E7A8-462D-B0E3-26B5DF951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4" y="982109"/>
            <a:ext cx="1114581" cy="857370"/>
          </a:xfrm>
          <a:prstGeom prst="ellipse">
            <a:avLst/>
          </a:prstGeom>
          <a:ln>
            <a:solidFill>
              <a:srgbClr val="EAA7E6"/>
            </a:solidFill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2F2902-6B45-4F18-8D04-4435872D58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219" y="753477"/>
            <a:ext cx="1162212" cy="10860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19E3B3-1E85-4645-97DB-E19F50C1EE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1828" y="763004"/>
            <a:ext cx="1162212" cy="1076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795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9" name="Picture 6168">
            <a:extLst>
              <a:ext uri="{FF2B5EF4-FFF2-40B4-BE49-F238E27FC236}">
                <a16:creationId xmlns:a16="http://schemas.microsoft.com/office/drawing/2014/main" id="{62895A9B-E596-4B18-AA4F-926555D5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44522">
            <a:off x="7674213" y="4480923"/>
            <a:ext cx="870985" cy="25848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C8B23F6C-0F37-4812-9A86-BE9D94BB4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2908">
            <a:off x="5511219" y="2996509"/>
            <a:ext cx="349250" cy="4445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13D4F0-09E0-4617-A20A-D6C8D9650959}"/>
              </a:ext>
            </a:extLst>
          </p:cNvPr>
          <p:cNvCxnSpPr>
            <a:cxnSpLocks/>
          </p:cNvCxnSpPr>
          <p:nvPr/>
        </p:nvCxnSpPr>
        <p:spPr>
          <a:xfrm>
            <a:off x="6074833" y="772583"/>
            <a:ext cx="21168" cy="5545667"/>
          </a:xfrm>
          <a:prstGeom prst="line">
            <a:avLst/>
          </a:prstGeom>
          <a:ln w="381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00CD05-2352-4377-81C3-C5FCFC138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2" y="1140743"/>
            <a:ext cx="789655" cy="75429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F5E1BA7-97C6-44A2-82EE-1159362A7F1B}"/>
              </a:ext>
            </a:extLst>
          </p:cNvPr>
          <p:cNvGrpSpPr/>
          <p:nvPr/>
        </p:nvGrpSpPr>
        <p:grpSpPr>
          <a:xfrm>
            <a:off x="1240243" y="1155496"/>
            <a:ext cx="2987809" cy="788694"/>
            <a:chOff x="1789110" y="1304925"/>
            <a:chExt cx="2668589" cy="8354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DA9205-7009-4308-B96F-6D3FAD89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89110" y="1304925"/>
              <a:ext cx="2668589" cy="8354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07F2A-126C-443E-802B-61B662990E7A}"/>
                </a:ext>
              </a:extLst>
            </p:cNvPr>
            <p:cNvSpPr txBox="1"/>
            <p:nvPr/>
          </p:nvSpPr>
          <p:spPr>
            <a:xfrm>
              <a:off x="2257422" y="1538003"/>
              <a:ext cx="1870078" cy="391247"/>
            </a:xfrm>
            <a:custGeom>
              <a:avLst/>
              <a:gdLst>
                <a:gd name="connsiteX0" fmla="*/ 0 w 1870078"/>
                <a:gd name="connsiteY0" fmla="*/ 0 h 391247"/>
                <a:gd name="connsiteX1" fmla="*/ 467520 w 1870078"/>
                <a:gd name="connsiteY1" fmla="*/ 0 h 391247"/>
                <a:gd name="connsiteX2" fmla="*/ 878937 w 1870078"/>
                <a:gd name="connsiteY2" fmla="*/ 0 h 391247"/>
                <a:gd name="connsiteX3" fmla="*/ 1309055 w 1870078"/>
                <a:gd name="connsiteY3" fmla="*/ 0 h 391247"/>
                <a:gd name="connsiteX4" fmla="*/ 1870078 w 1870078"/>
                <a:gd name="connsiteY4" fmla="*/ 0 h 391247"/>
                <a:gd name="connsiteX5" fmla="*/ 1870078 w 1870078"/>
                <a:gd name="connsiteY5" fmla="*/ 391247 h 391247"/>
                <a:gd name="connsiteX6" fmla="*/ 1421259 w 1870078"/>
                <a:gd name="connsiteY6" fmla="*/ 391247 h 391247"/>
                <a:gd name="connsiteX7" fmla="*/ 953740 w 1870078"/>
                <a:gd name="connsiteY7" fmla="*/ 391247 h 391247"/>
                <a:gd name="connsiteX8" fmla="*/ 486220 w 1870078"/>
                <a:gd name="connsiteY8" fmla="*/ 391247 h 391247"/>
                <a:gd name="connsiteX9" fmla="*/ 0 w 1870078"/>
                <a:gd name="connsiteY9" fmla="*/ 391247 h 391247"/>
                <a:gd name="connsiteX10" fmla="*/ 0 w 1870078"/>
                <a:gd name="connsiteY10" fmla="*/ 0 h 39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0078" h="391247" fill="none" extrusionOk="0">
                  <a:moveTo>
                    <a:pt x="0" y="0"/>
                  </a:moveTo>
                  <a:cubicBezTo>
                    <a:pt x="123147" y="-42732"/>
                    <a:pt x="304173" y="13581"/>
                    <a:pt x="467520" y="0"/>
                  </a:cubicBezTo>
                  <a:cubicBezTo>
                    <a:pt x="630867" y="-13581"/>
                    <a:pt x="705676" y="16870"/>
                    <a:pt x="878937" y="0"/>
                  </a:cubicBezTo>
                  <a:cubicBezTo>
                    <a:pt x="1052198" y="-16870"/>
                    <a:pt x="1121940" y="21268"/>
                    <a:pt x="1309055" y="0"/>
                  </a:cubicBezTo>
                  <a:cubicBezTo>
                    <a:pt x="1496170" y="-21268"/>
                    <a:pt x="1638002" y="50556"/>
                    <a:pt x="1870078" y="0"/>
                  </a:cubicBezTo>
                  <a:cubicBezTo>
                    <a:pt x="1877325" y="170273"/>
                    <a:pt x="1828613" y="306303"/>
                    <a:pt x="1870078" y="391247"/>
                  </a:cubicBezTo>
                  <a:cubicBezTo>
                    <a:pt x="1739874" y="394784"/>
                    <a:pt x="1529097" y="379709"/>
                    <a:pt x="1421259" y="391247"/>
                  </a:cubicBezTo>
                  <a:cubicBezTo>
                    <a:pt x="1313421" y="402785"/>
                    <a:pt x="1140803" y="389295"/>
                    <a:pt x="953740" y="391247"/>
                  </a:cubicBezTo>
                  <a:cubicBezTo>
                    <a:pt x="766677" y="393199"/>
                    <a:pt x="625432" y="345699"/>
                    <a:pt x="486220" y="391247"/>
                  </a:cubicBezTo>
                  <a:cubicBezTo>
                    <a:pt x="347008" y="436795"/>
                    <a:pt x="156847" y="337015"/>
                    <a:pt x="0" y="391247"/>
                  </a:cubicBezTo>
                  <a:cubicBezTo>
                    <a:pt x="-42073" y="290320"/>
                    <a:pt x="8129" y="82685"/>
                    <a:pt x="0" y="0"/>
                  </a:cubicBezTo>
                  <a:close/>
                </a:path>
                <a:path w="1870078" h="391247" stroke="0" extrusionOk="0">
                  <a:moveTo>
                    <a:pt x="0" y="0"/>
                  </a:moveTo>
                  <a:cubicBezTo>
                    <a:pt x="87066" y="-41679"/>
                    <a:pt x="283569" y="5780"/>
                    <a:pt x="411417" y="0"/>
                  </a:cubicBezTo>
                  <a:cubicBezTo>
                    <a:pt x="539265" y="-5780"/>
                    <a:pt x="703611" y="33317"/>
                    <a:pt x="841535" y="0"/>
                  </a:cubicBezTo>
                  <a:cubicBezTo>
                    <a:pt x="979459" y="-33317"/>
                    <a:pt x="1149296" y="41758"/>
                    <a:pt x="1252952" y="0"/>
                  </a:cubicBezTo>
                  <a:cubicBezTo>
                    <a:pt x="1356608" y="-41758"/>
                    <a:pt x="1735051" y="31437"/>
                    <a:pt x="1870078" y="0"/>
                  </a:cubicBezTo>
                  <a:cubicBezTo>
                    <a:pt x="1886986" y="164530"/>
                    <a:pt x="1866059" y="198601"/>
                    <a:pt x="1870078" y="391247"/>
                  </a:cubicBezTo>
                  <a:cubicBezTo>
                    <a:pt x="1662856" y="401167"/>
                    <a:pt x="1625059" y="352590"/>
                    <a:pt x="1383858" y="391247"/>
                  </a:cubicBezTo>
                  <a:cubicBezTo>
                    <a:pt x="1142657" y="429904"/>
                    <a:pt x="1046954" y="377956"/>
                    <a:pt x="916338" y="391247"/>
                  </a:cubicBezTo>
                  <a:cubicBezTo>
                    <a:pt x="785722" y="404538"/>
                    <a:pt x="630609" y="332978"/>
                    <a:pt x="411417" y="391247"/>
                  </a:cubicBezTo>
                  <a:cubicBezTo>
                    <a:pt x="192225" y="449516"/>
                    <a:pt x="179747" y="348787"/>
                    <a:pt x="0" y="391247"/>
                  </a:cubicBezTo>
                  <a:cubicBezTo>
                    <a:pt x="-46057" y="312052"/>
                    <a:pt x="46915" y="981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71261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2000" b="1" err="1">
                  <a:latin typeface="Arial" panose="020B0604020202020204" pitchFamily="34" charset="0"/>
                  <a:cs typeface="Arial" panose="020B0604020202020204" pitchFamily="34" charset="0"/>
                </a:rPr>
                <a:t>Pendientes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EA7BDB-B7EA-4466-B084-81DBF1587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4517" y="1138903"/>
            <a:ext cx="2253567" cy="820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CB4309-261B-455D-AB68-24FB1457A00A}"/>
              </a:ext>
            </a:extLst>
          </p:cNvPr>
          <p:cNvSpPr txBox="1"/>
          <p:nvPr/>
        </p:nvSpPr>
        <p:spPr>
          <a:xfrm>
            <a:off x="7230890" y="1375518"/>
            <a:ext cx="1558398" cy="369332"/>
          </a:xfrm>
          <a:custGeom>
            <a:avLst/>
            <a:gdLst>
              <a:gd name="connsiteX0" fmla="*/ 0 w 1558398"/>
              <a:gd name="connsiteY0" fmla="*/ 0 h 369332"/>
              <a:gd name="connsiteX1" fmla="*/ 503882 w 1558398"/>
              <a:gd name="connsiteY1" fmla="*/ 0 h 369332"/>
              <a:gd name="connsiteX2" fmla="*/ 1038932 w 1558398"/>
              <a:gd name="connsiteY2" fmla="*/ 0 h 369332"/>
              <a:gd name="connsiteX3" fmla="*/ 1558398 w 1558398"/>
              <a:gd name="connsiteY3" fmla="*/ 0 h 369332"/>
              <a:gd name="connsiteX4" fmla="*/ 1558398 w 1558398"/>
              <a:gd name="connsiteY4" fmla="*/ 369332 h 369332"/>
              <a:gd name="connsiteX5" fmla="*/ 1007764 w 1558398"/>
              <a:gd name="connsiteY5" fmla="*/ 369332 h 369332"/>
              <a:gd name="connsiteX6" fmla="*/ 503882 w 1558398"/>
              <a:gd name="connsiteY6" fmla="*/ 369332 h 369332"/>
              <a:gd name="connsiteX7" fmla="*/ 0 w 1558398"/>
              <a:gd name="connsiteY7" fmla="*/ 369332 h 369332"/>
              <a:gd name="connsiteX8" fmla="*/ 0 w 155839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8398" h="369332" fill="none" extrusionOk="0">
                <a:moveTo>
                  <a:pt x="0" y="0"/>
                </a:moveTo>
                <a:cubicBezTo>
                  <a:pt x="101031" y="-29846"/>
                  <a:pt x="329597" y="30460"/>
                  <a:pt x="503882" y="0"/>
                </a:cubicBezTo>
                <a:cubicBezTo>
                  <a:pt x="678167" y="-30460"/>
                  <a:pt x="808528" y="55736"/>
                  <a:pt x="1038932" y="0"/>
                </a:cubicBezTo>
                <a:cubicBezTo>
                  <a:pt x="1269336" y="-55736"/>
                  <a:pt x="1423067" y="9750"/>
                  <a:pt x="1558398" y="0"/>
                </a:cubicBezTo>
                <a:cubicBezTo>
                  <a:pt x="1558547" y="149966"/>
                  <a:pt x="1530787" y="242103"/>
                  <a:pt x="1558398" y="369332"/>
                </a:cubicBezTo>
                <a:cubicBezTo>
                  <a:pt x="1319762" y="373831"/>
                  <a:pt x="1240250" y="321616"/>
                  <a:pt x="1007764" y="369332"/>
                </a:cubicBezTo>
                <a:cubicBezTo>
                  <a:pt x="775278" y="417048"/>
                  <a:pt x="680438" y="348507"/>
                  <a:pt x="503882" y="369332"/>
                </a:cubicBezTo>
                <a:cubicBezTo>
                  <a:pt x="327326" y="390157"/>
                  <a:pt x="241992" y="340526"/>
                  <a:pt x="0" y="369332"/>
                </a:cubicBezTo>
                <a:cubicBezTo>
                  <a:pt x="-41246" y="263599"/>
                  <a:pt x="19026" y="126851"/>
                  <a:pt x="0" y="0"/>
                </a:cubicBezTo>
                <a:close/>
              </a:path>
              <a:path w="1558398" h="369332" stroke="0" extrusionOk="0">
                <a:moveTo>
                  <a:pt x="0" y="0"/>
                </a:moveTo>
                <a:cubicBezTo>
                  <a:pt x="99494" y="-36967"/>
                  <a:pt x="326840" y="18138"/>
                  <a:pt x="472714" y="0"/>
                </a:cubicBezTo>
                <a:cubicBezTo>
                  <a:pt x="618588" y="-18138"/>
                  <a:pt x="795365" y="13311"/>
                  <a:pt x="961012" y="0"/>
                </a:cubicBezTo>
                <a:cubicBezTo>
                  <a:pt x="1126659" y="-13311"/>
                  <a:pt x="1319637" y="22227"/>
                  <a:pt x="1558398" y="0"/>
                </a:cubicBezTo>
                <a:cubicBezTo>
                  <a:pt x="1575340" y="150020"/>
                  <a:pt x="1554294" y="185429"/>
                  <a:pt x="1558398" y="369332"/>
                </a:cubicBezTo>
                <a:cubicBezTo>
                  <a:pt x="1318681" y="398003"/>
                  <a:pt x="1239547" y="323970"/>
                  <a:pt x="1070100" y="369332"/>
                </a:cubicBezTo>
                <a:cubicBezTo>
                  <a:pt x="900653" y="414694"/>
                  <a:pt x="748158" y="323648"/>
                  <a:pt x="535050" y="369332"/>
                </a:cubicBezTo>
                <a:cubicBezTo>
                  <a:pt x="321942" y="415016"/>
                  <a:pt x="195804" y="328721"/>
                  <a:pt x="0" y="369332"/>
                </a:cubicBezTo>
                <a:cubicBezTo>
                  <a:pt x="-240" y="207178"/>
                  <a:pt x="30632" y="8191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126160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s-CO" sz="2000" b="1">
                <a:latin typeface="Arial" panose="020B0604020202020204" pitchFamily="34" charset="0"/>
                <a:cs typeface="Arial" panose="020B0604020202020204" pitchFamily="34" charset="0"/>
              </a:rPr>
              <a:t>Finalizada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8D768D-73A6-48E2-A810-FFCD6409FA7D}"/>
              </a:ext>
            </a:extLst>
          </p:cNvPr>
          <p:cNvCxnSpPr/>
          <p:nvPr/>
        </p:nvCxnSpPr>
        <p:spPr>
          <a:xfrm>
            <a:off x="560917" y="2010833"/>
            <a:ext cx="1111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70074A3-A5DD-4A63-90CB-B04C8A1D4FB4}"/>
              </a:ext>
            </a:extLst>
          </p:cNvPr>
          <p:cNvGrpSpPr/>
          <p:nvPr/>
        </p:nvGrpSpPr>
        <p:grpSpPr>
          <a:xfrm>
            <a:off x="2680909" y="3268588"/>
            <a:ext cx="2223803" cy="635000"/>
            <a:chOff x="3141655" y="4998533"/>
            <a:chExt cx="2619375" cy="76200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4F2CFE8-A083-4D53-B636-EC24E1BBF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1655" y="4998533"/>
              <a:ext cx="2619375" cy="762000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DB696AC-3270-4CF9-BDAF-E8327B5BA391}"/>
                </a:ext>
              </a:extLst>
            </p:cNvPr>
            <p:cNvGrpSpPr/>
            <p:nvPr/>
          </p:nvGrpSpPr>
          <p:grpSpPr>
            <a:xfrm>
              <a:off x="3160626" y="5020931"/>
              <a:ext cx="2259686" cy="554075"/>
              <a:chOff x="419456" y="2802680"/>
              <a:chExt cx="2259686" cy="554075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28BB220-E98C-41E8-AE03-D99FE4501349}"/>
                  </a:ext>
                </a:extLst>
              </p:cNvPr>
              <p:cNvSpPr txBox="1"/>
              <p:nvPr/>
            </p:nvSpPr>
            <p:spPr>
              <a:xfrm>
                <a:off x="850756" y="2874452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BF4AF86-348E-4882-A942-89740682C89A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6</a:t>
                </a:r>
                <a:endParaRPr lang="en-US" sz="2667" b="1">
                  <a:solidFill>
                    <a:schemeClr val="bg1"/>
                  </a:solidFill>
                  <a:latin typeface="Baguet Script" panose="00000500000000000000" pitchFamily="2" charset="0"/>
                </a:endParaRPr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600613A-2D40-4D41-AC80-C6B5FC59E069}"/>
              </a:ext>
            </a:extLst>
          </p:cNvPr>
          <p:cNvGrpSpPr/>
          <p:nvPr/>
        </p:nvGrpSpPr>
        <p:grpSpPr>
          <a:xfrm>
            <a:off x="81248" y="3809703"/>
            <a:ext cx="2520800" cy="611188"/>
            <a:chOff x="3072008" y="6544534"/>
            <a:chExt cx="2663059" cy="733425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269804C2-7AA8-49D5-876F-4D029C97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53792" y="6544534"/>
              <a:ext cx="2581275" cy="733425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201370A-224F-4F57-83DC-642595022AD9}"/>
                </a:ext>
              </a:extLst>
            </p:cNvPr>
            <p:cNvGrpSpPr/>
            <p:nvPr/>
          </p:nvGrpSpPr>
          <p:grpSpPr>
            <a:xfrm>
              <a:off x="3072008" y="6548477"/>
              <a:ext cx="2417636" cy="554075"/>
              <a:chOff x="302492" y="2802680"/>
              <a:chExt cx="2417636" cy="554075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989F7E4-0107-48D3-BA42-B3C9D57C498D}"/>
                  </a:ext>
                </a:extLst>
              </p:cNvPr>
              <p:cNvSpPr txBox="1"/>
              <p:nvPr/>
            </p:nvSpPr>
            <p:spPr>
              <a:xfrm>
                <a:off x="891742" y="2924030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Cierre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0E4E2D4-362C-4FB0-AC90-101166239CE4}"/>
                  </a:ext>
                </a:extLst>
              </p:cNvPr>
              <p:cNvSpPr txBox="1"/>
              <p:nvPr/>
            </p:nvSpPr>
            <p:spPr>
              <a:xfrm>
                <a:off x="302492" y="2802680"/>
                <a:ext cx="666806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 dirty="0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7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BF4A77C-0473-40C8-9EDF-3D21A1C9AB62}"/>
              </a:ext>
            </a:extLst>
          </p:cNvPr>
          <p:cNvGrpSpPr/>
          <p:nvPr/>
        </p:nvGrpSpPr>
        <p:grpSpPr>
          <a:xfrm>
            <a:off x="4820708" y="2935646"/>
            <a:ext cx="2592917" cy="1547812"/>
            <a:chOff x="5784850" y="3959225"/>
            <a:chExt cx="3111500" cy="185737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77D89DE-2D15-466B-A34C-126FF8E5E0C9}"/>
                </a:ext>
              </a:extLst>
            </p:cNvPr>
            <p:cNvGrpSpPr/>
            <p:nvPr/>
          </p:nvGrpSpPr>
          <p:grpSpPr>
            <a:xfrm>
              <a:off x="5784850" y="4483872"/>
              <a:ext cx="3111500" cy="1332727"/>
              <a:chOff x="6146800" y="4559300"/>
              <a:chExt cx="3111500" cy="1066800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F8339E04-3BB9-420A-8595-72C3B7CDD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46800" y="4559300"/>
                <a:ext cx="3111500" cy="1066800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2D7687F-FAE6-4264-83D8-1D0DC4108F05}"/>
                  </a:ext>
                </a:extLst>
              </p:cNvPr>
              <p:cNvSpPr txBox="1"/>
              <p:nvPr/>
            </p:nvSpPr>
            <p:spPr>
              <a:xfrm>
                <a:off x="7040815" y="4789672"/>
                <a:ext cx="1678555" cy="620838"/>
              </a:xfrm>
              <a:custGeom>
                <a:avLst/>
                <a:gdLst>
                  <a:gd name="connsiteX0" fmla="*/ 0 w 1678555"/>
                  <a:gd name="connsiteY0" fmla="*/ 0 h 620838"/>
                  <a:gd name="connsiteX1" fmla="*/ 509162 w 1678555"/>
                  <a:gd name="connsiteY1" fmla="*/ 0 h 620838"/>
                  <a:gd name="connsiteX2" fmla="*/ 1035109 w 1678555"/>
                  <a:gd name="connsiteY2" fmla="*/ 0 h 620838"/>
                  <a:gd name="connsiteX3" fmla="*/ 1678555 w 1678555"/>
                  <a:gd name="connsiteY3" fmla="*/ 0 h 620838"/>
                  <a:gd name="connsiteX4" fmla="*/ 1678555 w 1678555"/>
                  <a:gd name="connsiteY4" fmla="*/ 304211 h 620838"/>
                  <a:gd name="connsiteX5" fmla="*/ 1678555 w 1678555"/>
                  <a:gd name="connsiteY5" fmla="*/ 620838 h 620838"/>
                  <a:gd name="connsiteX6" fmla="*/ 1102251 w 1678555"/>
                  <a:gd name="connsiteY6" fmla="*/ 620838 h 620838"/>
                  <a:gd name="connsiteX7" fmla="*/ 542733 w 1678555"/>
                  <a:gd name="connsiteY7" fmla="*/ 620838 h 620838"/>
                  <a:gd name="connsiteX8" fmla="*/ 0 w 1678555"/>
                  <a:gd name="connsiteY8" fmla="*/ 620838 h 620838"/>
                  <a:gd name="connsiteX9" fmla="*/ 0 w 1678555"/>
                  <a:gd name="connsiteY9" fmla="*/ 316627 h 620838"/>
                  <a:gd name="connsiteX10" fmla="*/ 0 w 1678555"/>
                  <a:gd name="connsiteY10" fmla="*/ 0 h 62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8555" h="620838" extrusionOk="0">
                    <a:moveTo>
                      <a:pt x="0" y="0"/>
                    </a:moveTo>
                    <a:cubicBezTo>
                      <a:pt x="253182" y="-25268"/>
                      <a:pt x="269181" y="29892"/>
                      <a:pt x="509162" y="0"/>
                    </a:cubicBezTo>
                    <a:cubicBezTo>
                      <a:pt x="749143" y="-29892"/>
                      <a:pt x="908257" y="17370"/>
                      <a:pt x="1035109" y="0"/>
                    </a:cubicBezTo>
                    <a:cubicBezTo>
                      <a:pt x="1161961" y="-17370"/>
                      <a:pt x="1386358" y="4041"/>
                      <a:pt x="1678555" y="0"/>
                    </a:cubicBezTo>
                    <a:cubicBezTo>
                      <a:pt x="1706694" y="111173"/>
                      <a:pt x="1664721" y="208103"/>
                      <a:pt x="1678555" y="304211"/>
                    </a:cubicBezTo>
                    <a:cubicBezTo>
                      <a:pt x="1692389" y="400319"/>
                      <a:pt x="1671506" y="518713"/>
                      <a:pt x="1678555" y="620838"/>
                    </a:cubicBezTo>
                    <a:cubicBezTo>
                      <a:pt x="1559061" y="676154"/>
                      <a:pt x="1358952" y="588204"/>
                      <a:pt x="1102251" y="620838"/>
                    </a:cubicBezTo>
                    <a:cubicBezTo>
                      <a:pt x="845550" y="653472"/>
                      <a:pt x="762427" y="581434"/>
                      <a:pt x="542733" y="620838"/>
                    </a:cubicBezTo>
                    <a:cubicBezTo>
                      <a:pt x="323039" y="660242"/>
                      <a:pt x="247122" y="573196"/>
                      <a:pt x="0" y="620838"/>
                    </a:cubicBezTo>
                    <a:cubicBezTo>
                      <a:pt x="-380" y="513428"/>
                      <a:pt x="19695" y="463683"/>
                      <a:pt x="0" y="316627"/>
                    </a:cubicBezTo>
                    <a:cubicBezTo>
                      <a:pt x="-19695" y="169571"/>
                      <a:pt x="34821" y="13414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71261603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Progreso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2BA70BCE-5116-4A4E-91E0-FC49BB878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15162" y="3959225"/>
              <a:ext cx="600075" cy="590550"/>
            </a:xfrm>
            <a:prstGeom prst="rect">
              <a:avLst/>
            </a:prstGeom>
          </p:spPr>
        </p:pic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5791C666-D1A8-4FAA-878D-0C6848196A6F}"/>
              </a:ext>
            </a:extLst>
          </p:cNvPr>
          <p:cNvSpPr txBox="1"/>
          <p:nvPr/>
        </p:nvSpPr>
        <p:spPr>
          <a:xfrm>
            <a:off x="98923" y="5383156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7771A4C-BC01-4403-B781-9C8EC5548CD9}"/>
              </a:ext>
            </a:extLst>
          </p:cNvPr>
          <p:cNvSpPr txBox="1"/>
          <p:nvPr/>
        </p:nvSpPr>
        <p:spPr>
          <a:xfrm>
            <a:off x="49493" y="5856213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FB971-83C5-3A3D-F434-01BD798444C1}"/>
              </a:ext>
            </a:extLst>
          </p:cNvPr>
          <p:cNvSpPr txBox="1"/>
          <p:nvPr/>
        </p:nvSpPr>
        <p:spPr>
          <a:xfrm>
            <a:off x="178072" y="3855638"/>
            <a:ext cx="35532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CO" sz="2667" b="1">
                <a:solidFill>
                  <a:schemeClr val="bg1"/>
                </a:solidFill>
                <a:latin typeface="Baguet Script" panose="00000500000000000000" pitchFamily="2" charset="0"/>
              </a:rPr>
              <a:t>7</a:t>
            </a:r>
            <a:endParaRPr lang="en-US" sz="2667" b="1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FD6A4C9-5457-47E0-AA05-0D9494B3FE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18073" y="6363591"/>
            <a:ext cx="473927" cy="48700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E8BE9-3703-844A-E638-BD308A265930}"/>
              </a:ext>
            </a:extLst>
          </p:cNvPr>
          <p:cNvSpPr txBox="1"/>
          <p:nvPr/>
        </p:nvSpPr>
        <p:spPr>
          <a:xfrm>
            <a:off x="10000853" y="5940512"/>
            <a:ext cx="1937147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667" b="1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Tablero</a:t>
            </a:r>
            <a:r>
              <a:rPr lang="en-US" sz="1667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Kanban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5BAEE35F-2D0D-4C70-B289-9DC625534B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8220" y="4465924"/>
            <a:ext cx="3106548" cy="1246188"/>
          </a:xfrm>
          <a:prstGeom prst="rect">
            <a:avLst/>
          </a:prstGeom>
        </p:spPr>
      </p:pic>
      <p:pic>
        <p:nvPicPr>
          <p:cNvPr id="70" name="Picture 122">
            <a:extLst>
              <a:ext uri="{FF2B5EF4-FFF2-40B4-BE49-F238E27FC236}">
                <a16:creationId xmlns:a16="http://schemas.microsoft.com/office/drawing/2014/main" id="{BFDE2EB2-ED02-4657-819F-3247A85926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22908">
            <a:off x="826964" y="1285534"/>
            <a:ext cx="509152" cy="648012"/>
          </a:xfrm>
          <a:prstGeom prst="rect">
            <a:avLst/>
          </a:prstGeom>
        </p:spPr>
      </p:pic>
      <p:grpSp>
        <p:nvGrpSpPr>
          <p:cNvPr id="63" name="Group 6155">
            <a:extLst>
              <a:ext uri="{FF2B5EF4-FFF2-40B4-BE49-F238E27FC236}">
                <a16:creationId xmlns:a16="http://schemas.microsoft.com/office/drawing/2014/main" id="{E42D95D0-BDAB-4306-9E1E-D60E3AF4A0AA}"/>
              </a:ext>
            </a:extLst>
          </p:cNvPr>
          <p:cNvGrpSpPr/>
          <p:nvPr/>
        </p:nvGrpSpPr>
        <p:grpSpPr>
          <a:xfrm>
            <a:off x="6346031" y="2147549"/>
            <a:ext cx="2361315" cy="489053"/>
            <a:chOff x="379765" y="2802524"/>
            <a:chExt cx="2569381" cy="586864"/>
          </a:xfrm>
        </p:grpSpPr>
        <p:pic>
          <p:nvPicPr>
            <p:cNvPr id="64" name="Picture 6150">
              <a:extLst>
                <a:ext uri="{FF2B5EF4-FFF2-40B4-BE49-F238E27FC236}">
                  <a16:creationId xmlns:a16="http://schemas.microsoft.com/office/drawing/2014/main" id="{ADC72F3A-881E-4C37-A4DE-5D7F8017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9765" y="2802524"/>
              <a:ext cx="2569381" cy="514350"/>
            </a:xfrm>
            <a:prstGeom prst="rect">
              <a:avLst/>
            </a:prstGeom>
          </p:spPr>
        </p:pic>
        <p:grpSp>
          <p:nvGrpSpPr>
            <p:cNvPr id="65" name="Group 79">
              <a:extLst>
                <a:ext uri="{FF2B5EF4-FFF2-40B4-BE49-F238E27FC236}">
                  <a16:creationId xmlns:a16="http://schemas.microsoft.com/office/drawing/2014/main" id="{6F8988E8-117E-4C2B-A205-F5E7E06FFEC3}"/>
                </a:ext>
              </a:extLst>
            </p:cNvPr>
            <p:cNvGrpSpPr/>
            <p:nvPr/>
          </p:nvGrpSpPr>
          <p:grpSpPr>
            <a:xfrm>
              <a:off x="391233" y="2835313"/>
              <a:ext cx="2321800" cy="554075"/>
              <a:chOff x="323897" y="2831775"/>
              <a:chExt cx="2321800" cy="554075"/>
            </a:xfrm>
          </p:grpSpPr>
          <p:sp>
            <p:nvSpPr>
              <p:cNvPr id="66" name="TextBox 80">
                <a:extLst>
                  <a:ext uri="{FF2B5EF4-FFF2-40B4-BE49-F238E27FC236}">
                    <a16:creationId xmlns:a16="http://schemas.microsoft.com/office/drawing/2014/main" id="{26EC1A36-1CCA-4BBD-BFD1-966EB69EDA5D}"/>
                  </a:ext>
                </a:extLst>
              </p:cNvPr>
              <p:cNvSpPr txBox="1"/>
              <p:nvPr/>
            </p:nvSpPr>
            <p:spPr>
              <a:xfrm>
                <a:off x="817311" y="2892131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133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Introducción</a:t>
                </a:r>
              </a:p>
            </p:txBody>
          </p:sp>
          <p:sp>
            <p:nvSpPr>
              <p:cNvPr id="68" name="TextBox 81">
                <a:extLst>
                  <a:ext uri="{FF2B5EF4-FFF2-40B4-BE49-F238E27FC236}">
                    <a16:creationId xmlns:a16="http://schemas.microsoft.com/office/drawing/2014/main" id="{165A3475-98D9-4695-A50B-321DF86E9077}"/>
                  </a:ext>
                </a:extLst>
              </p:cNvPr>
              <p:cNvSpPr txBox="1"/>
              <p:nvPr/>
            </p:nvSpPr>
            <p:spPr>
              <a:xfrm>
                <a:off x="323897" y="2831775"/>
                <a:ext cx="393104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1</a:t>
                </a:r>
              </a:p>
            </p:txBody>
          </p:sp>
        </p:grpSp>
      </p:grpSp>
      <p:grpSp>
        <p:nvGrpSpPr>
          <p:cNvPr id="72" name="Group 126">
            <a:extLst>
              <a:ext uri="{FF2B5EF4-FFF2-40B4-BE49-F238E27FC236}">
                <a16:creationId xmlns:a16="http://schemas.microsoft.com/office/drawing/2014/main" id="{A245D92D-1FEC-4826-BB10-A0EA15E77711}"/>
              </a:ext>
            </a:extLst>
          </p:cNvPr>
          <p:cNvGrpSpPr/>
          <p:nvPr/>
        </p:nvGrpSpPr>
        <p:grpSpPr>
          <a:xfrm>
            <a:off x="9218084" y="2054216"/>
            <a:ext cx="2434433" cy="682625"/>
            <a:chOff x="3087118" y="2722887"/>
            <a:chExt cx="2714625" cy="819150"/>
          </a:xfrm>
        </p:grpSpPr>
        <p:pic>
          <p:nvPicPr>
            <p:cNvPr id="73" name="Picture 127">
              <a:extLst>
                <a:ext uri="{FF2B5EF4-FFF2-40B4-BE49-F238E27FC236}">
                  <a16:creationId xmlns:a16="http://schemas.microsoft.com/office/drawing/2014/main" id="{0D19FA99-5853-4937-85A2-73593800A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87118" y="2722887"/>
              <a:ext cx="2714625" cy="819150"/>
            </a:xfrm>
            <a:prstGeom prst="rect">
              <a:avLst/>
            </a:prstGeom>
          </p:spPr>
        </p:pic>
        <p:grpSp>
          <p:nvGrpSpPr>
            <p:cNvPr id="74" name="Group 128">
              <a:extLst>
                <a:ext uri="{FF2B5EF4-FFF2-40B4-BE49-F238E27FC236}">
                  <a16:creationId xmlns:a16="http://schemas.microsoft.com/office/drawing/2014/main" id="{8195E1F3-9370-4372-88B3-FBB81D13CBC6}"/>
                </a:ext>
              </a:extLst>
            </p:cNvPr>
            <p:cNvGrpSpPr/>
            <p:nvPr/>
          </p:nvGrpSpPr>
          <p:grpSpPr>
            <a:xfrm>
              <a:off x="3182412" y="2760745"/>
              <a:ext cx="2290039" cy="554075"/>
              <a:chOff x="419456" y="2802680"/>
              <a:chExt cx="2290039" cy="554075"/>
            </a:xfrm>
          </p:grpSpPr>
          <p:sp>
            <p:nvSpPr>
              <p:cNvPr id="75" name="TextBox 129">
                <a:extLst>
                  <a:ext uri="{FF2B5EF4-FFF2-40B4-BE49-F238E27FC236}">
                    <a16:creationId xmlns:a16="http://schemas.microsoft.com/office/drawing/2014/main" id="{12176E9C-8304-4F83-A56C-3737E3643124}"/>
                  </a:ext>
                </a:extLst>
              </p:cNvPr>
              <p:cNvSpPr txBox="1"/>
              <p:nvPr/>
            </p:nvSpPr>
            <p:spPr>
              <a:xfrm>
                <a:off x="881109" y="2934663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Empatizar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130">
                <a:extLst>
                  <a:ext uri="{FF2B5EF4-FFF2-40B4-BE49-F238E27FC236}">
                    <a16:creationId xmlns:a16="http://schemas.microsoft.com/office/drawing/2014/main" id="{8295A4F8-3E74-49E9-B398-9326AFDBE19D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2</a:t>
                </a:r>
              </a:p>
            </p:txBody>
          </p:sp>
        </p:grpSp>
      </p:grpSp>
      <p:grpSp>
        <p:nvGrpSpPr>
          <p:cNvPr id="77" name="Group 6157">
            <a:extLst>
              <a:ext uri="{FF2B5EF4-FFF2-40B4-BE49-F238E27FC236}">
                <a16:creationId xmlns:a16="http://schemas.microsoft.com/office/drawing/2014/main" id="{0C2506C8-267C-4F50-9EDB-3BA5ACA4E580}"/>
              </a:ext>
            </a:extLst>
          </p:cNvPr>
          <p:cNvGrpSpPr/>
          <p:nvPr/>
        </p:nvGrpSpPr>
        <p:grpSpPr>
          <a:xfrm>
            <a:off x="7630089" y="2716372"/>
            <a:ext cx="2532802" cy="775996"/>
            <a:chOff x="280697" y="3410242"/>
            <a:chExt cx="2714625" cy="895350"/>
          </a:xfrm>
        </p:grpSpPr>
        <p:pic>
          <p:nvPicPr>
            <p:cNvPr id="78" name="Picture 44">
              <a:extLst>
                <a:ext uri="{FF2B5EF4-FFF2-40B4-BE49-F238E27FC236}">
                  <a16:creationId xmlns:a16="http://schemas.microsoft.com/office/drawing/2014/main" id="{B9308B49-9D08-4E59-B901-781ABC3D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0697" y="3410242"/>
              <a:ext cx="2714625" cy="895350"/>
            </a:xfrm>
            <a:prstGeom prst="rect">
              <a:avLst/>
            </a:prstGeom>
          </p:spPr>
        </p:pic>
        <p:grpSp>
          <p:nvGrpSpPr>
            <p:cNvPr id="79" name="Group 82">
              <a:extLst>
                <a:ext uri="{FF2B5EF4-FFF2-40B4-BE49-F238E27FC236}">
                  <a16:creationId xmlns:a16="http://schemas.microsoft.com/office/drawing/2014/main" id="{C2BEEEFB-FEC2-475F-89D4-9E6C6FB9960B}"/>
                </a:ext>
              </a:extLst>
            </p:cNvPr>
            <p:cNvGrpSpPr/>
            <p:nvPr/>
          </p:nvGrpSpPr>
          <p:grpSpPr>
            <a:xfrm>
              <a:off x="393588" y="3529775"/>
              <a:ext cx="2506037" cy="532746"/>
              <a:chOff x="419456" y="2802680"/>
              <a:chExt cx="2506037" cy="532746"/>
            </a:xfrm>
          </p:grpSpPr>
          <p:sp>
            <p:nvSpPr>
              <p:cNvPr id="80" name="TextBox 83">
                <a:extLst>
                  <a:ext uri="{FF2B5EF4-FFF2-40B4-BE49-F238E27FC236}">
                    <a16:creationId xmlns:a16="http://schemas.microsoft.com/office/drawing/2014/main" id="{40221209-7883-483B-A5FB-2D7E491021B0}"/>
                  </a:ext>
                </a:extLst>
              </p:cNvPr>
              <p:cNvSpPr txBox="1"/>
              <p:nvPr/>
            </p:nvSpPr>
            <p:spPr>
              <a:xfrm>
                <a:off x="796045" y="2902764"/>
                <a:ext cx="2129448" cy="319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Box 84">
                <a:extLst>
                  <a:ext uri="{FF2B5EF4-FFF2-40B4-BE49-F238E27FC236}">
                    <a16:creationId xmlns:a16="http://schemas.microsoft.com/office/drawing/2014/main" id="{3E23EB1F-1253-42FE-9331-88574804E428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3</a:t>
                </a:r>
              </a:p>
            </p:txBody>
          </p:sp>
        </p:grp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3B99B49B-319E-4F76-BED9-71F5AE934B98}"/>
              </a:ext>
            </a:extLst>
          </p:cNvPr>
          <p:cNvGrpSpPr/>
          <p:nvPr/>
        </p:nvGrpSpPr>
        <p:grpSpPr>
          <a:xfrm>
            <a:off x="9291707" y="3425594"/>
            <a:ext cx="2573413" cy="754063"/>
            <a:chOff x="3132042" y="3452132"/>
            <a:chExt cx="2647950" cy="904875"/>
          </a:xfrm>
        </p:grpSpPr>
        <p:pic>
          <p:nvPicPr>
            <p:cNvPr id="83" name="Picture 5">
              <a:extLst>
                <a:ext uri="{FF2B5EF4-FFF2-40B4-BE49-F238E27FC236}">
                  <a16:creationId xmlns:a16="http://schemas.microsoft.com/office/drawing/2014/main" id="{FDF90CD1-E33A-4ACE-9901-14EB737B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32042" y="3452132"/>
              <a:ext cx="2647950" cy="904875"/>
            </a:xfrm>
            <a:prstGeom prst="rect">
              <a:avLst/>
            </a:prstGeom>
          </p:spPr>
        </p:pic>
        <p:grpSp>
          <p:nvGrpSpPr>
            <p:cNvPr id="84" name="Group 6">
              <a:extLst>
                <a:ext uri="{FF2B5EF4-FFF2-40B4-BE49-F238E27FC236}">
                  <a16:creationId xmlns:a16="http://schemas.microsoft.com/office/drawing/2014/main" id="{9FE4F8E5-C115-4FA0-A554-3B3B543DEC5D}"/>
                </a:ext>
              </a:extLst>
            </p:cNvPr>
            <p:cNvGrpSpPr/>
            <p:nvPr/>
          </p:nvGrpSpPr>
          <p:grpSpPr>
            <a:xfrm>
              <a:off x="3171281" y="3585520"/>
              <a:ext cx="2570792" cy="554075"/>
              <a:chOff x="419456" y="2887744"/>
              <a:chExt cx="2570792" cy="554075"/>
            </a:xfrm>
          </p:grpSpPr>
          <p:sp>
            <p:nvSpPr>
              <p:cNvPr id="85" name="TextBox 8">
                <a:extLst>
                  <a:ext uri="{FF2B5EF4-FFF2-40B4-BE49-F238E27FC236}">
                    <a16:creationId xmlns:a16="http://schemas.microsoft.com/office/drawing/2014/main" id="{89C30CDC-2988-4087-9F0A-213949902B0D}"/>
                  </a:ext>
                </a:extLst>
              </p:cNvPr>
              <p:cNvSpPr txBox="1"/>
              <p:nvPr/>
            </p:nvSpPr>
            <p:spPr>
              <a:xfrm>
                <a:off x="753095" y="2952911"/>
                <a:ext cx="2237153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9">
                <a:extLst>
                  <a:ext uri="{FF2B5EF4-FFF2-40B4-BE49-F238E27FC236}">
                    <a16:creationId xmlns:a16="http://schemas.microsoft.com/office/drawing/2014/main" id="{FF333B72-397A-4CC8-8E5E-8B73B22936A5}"/>
                  </a:ext>
                </a:extLst>
              </p:cNvPr>
              <p:cNvSpPr txBox="1"/>
              <p:nvPr/>
            </p:nvSpPr>
            <p:spPr>
              <a:xfrm>
                <a:off x="419456" y="2887744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4</a:t>
                </a:r>
              </a:p>
            </p:txBody>
          </p:sp>
        </p:grpSp>
      </p:grpSp>
      <p:grpSp>
        <p:nvGrpSpPr>
          <p:cNvPr id="87" name="Group 117">
            <a:extLst>
              <a:ext uri="{FF2B5EF4-FFF2-40B4-BE49-F238E27FC236}">
                <a16:creationId xmlns:a16="http://schemas.microsoft.com/office/drawing/2014/main" id="{5FFEAFCB-6E24-42B8-A9D8-BE06E29833C5}"/>
              </a:ext>
            </a:extLst>
          </p:cNvPr>
          <p:cNvGrpSpPr/>
          <p:nvPr/>
        </p:nvGrpSpPr>
        <p:grpSpPr>
          <a:xfrm>
            <a:off x="4906678" y="4761768"/>
            <a:ext cx="2453465" cy="648297"/>
            <a:chOff x="378456" y="4240122"/>
            <a:chExt cx="2785184" cy="781050"/>
          </a:xfrm>
        </p:grpSpPr>
        <p:pic>
          <p:nvPicPr>
            <p:cNvPr id="88" name="Picture 118">
              <a:extLst>
                <a:ext uri="{FF2B5EF4-FFF2-40B4-BE49-F238E27FC236}">
                  <a16:creationId xmlns:a16="http://schemas.microsoft.com/office/drawing/2014/main" id="{F29D2B7F-ED83-4BCF-A0AB-AC6A5F314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79766" y="4240122"/>
              <a:ext cx="2783874" cy="781050"/>
            </a:xfrm>
            <a:prstGeom prst="rect">
              <a:avLst/>
            </a:prstGeom>
          </p:spPr>
        </p:pic>
        <p:grpSp>
          <p:nvGrpSpPr>
            <p:cNvPr id="89" name="Group 119">
              <a:extLst>
                <a:ext uri="{FF2B5EF4-FFF2-40B4-BE49-F238E27FC236}">
                  <a16:creationId xmlns:a16="http://schemas.microsoft.com/office/drawing/2014/main" id="{494AA938-3D9F-4CAB-B6E3-6A9AADA17C5D}"/>
                </a:ext>
              </a:extLst>
            </p:cNvPr>
            <p:cNvGrpSpPr/>
            <p:nvPr/>
          </p:nvGrpSpPr>
          <p:grpSpPr>
            <a:xfrm>
              <a:off x="378456" y="4280176"/>
              <a:ext cx="2730321" cy="556278"/>
              <a:chOff x="419456" y="2802680"/>
              <a:chExt cx="2730321" cy="556278"/>
            </a:xfrm>
          </p:grpSpPr>
          <p:sp>
            <p:nvSpPr>
              <p:cNvPr id="90" name="TextBox 120">
                <a:extLst>
                  <a:ext uri="{FF2B5EF4-FFF2-40B4-BE49-F238E27FC236}">
                    <a16:creationId xmlns:a16="http://schemas.microsoft.com/office/drawing/2014/main" id="{F3A88116-63A2-4698-B53E-F7C7915F2362}"/>
                  </a:ext>
                </a:extLst>
              </p:cNvPr>
              <p:cNvSpPr txBox="1"/>
              <p:nvPr/>
            </p:nvSpPr>
            <p:spPr>
              <a:xfrm>
                <a:off x="796044" y="2924029"/>
                <a:ext cx="2353733" cy="33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Prototipar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TextBox 121">
                <a:extLst>
                  <a:ext uri="{FF2B5EF4-FFF2-40B4-BE49-F238E27FC236}">
                    <a16:creationId xmlns:a16="http://schemas.microsoft.com/office/drawing/2014/main" id="{6CCB5FCE-4CD8-493B-85F5-9436F8CB14D8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5</a:t>
                </a:r>
              </a:p>
            </p:txBody>
          </p:sp>
        </p:grpSp>
      </p:grpSp>
      <p:pic>
        <p:nvPicPr>
          <p:cNvPr id="92" name="Picture 6144">
            <a:extLst>
              <a:ext uri="{FF2B5EF4-FFF2-40B4-BE49-F238E27FC236}">
                <a16:creationId xmlns:a16="http://schemas.microsoft.com/office/drawing/2014/main" id="{61AC8CF4-F1E1-49D0-BB1C-F67ED00A076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5137" y="61881"/>
            <a:ext cx="2779449" cy="658813"/>
          </a:xfrm>
          <a:prstGeom prst="rect">
            <a:avLst/>
          </a:prstGeom>
        </p:spPr>
      </p:pic>
      <p:sp>
        <p:nvSpPr>
          <p:cNvPr id="93" name="object 2">
            <a:extLst>
              <a:ext uri="{FF2B5EF4-FFF2-40B4-BE49-F238E27FC236}">
                <a16:creationId xmlns:a16="http://schemas.microsoft.com/office/drawing/2014/main" id="{A3A0AAFB-89EF-4DB1-938C-A96663C4A29A}"/>
              </a:ext>
            </a:extLst>
          </p:cNvPr>
          <p:cNvSpPr txBox="1">
            <a:spLocks/>
          </p:cNvSpPr>
          <p:nvPr/>
        </p:nvSpPr>
        <p:spPr>
          <a:xfrm>
            <a:off x="5042847" y="102403"/>
            <a:ext cx="2173328" cy="47235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8152">
              <a:lnSpc>
                <a:spcPct val="100000"/>
              </a:lnSpc>
              <a:spcBef>
                <a:spcPts val="83"/>
              </a:spcBef>
            </a:pPr>
            <a:r>
              <a:rPr lang="es-CO"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96" name="Imagen 95">
            <a:extLst>
              <a:ext uri="{FF2B5EF4-FFF2-40B4-BE49-F238E27FC236}">
                <a16:creationId xmlns:a16="http://schemas.microsoft.com/office/drawing/2014/main" id="{2750025D-C345-4834-BD5C-3E86C68C2E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171EEE8F-2453-495A-B46C-8301B1B685B4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4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Prototipar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E0DB78D-D75B-470D-9AB4-C40BAB8F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B1EDB5F4-9E60-4620-9383-429FE7C02DF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4BEFA5F-E05D-4DC4-A12A-EEE482CD91AA}"/>
              </a:ext>
            </a:extLst>
          </p:cNvPr>
          <p:cNvGrpSpPr/>
          <p:nvPr/>
        </p:nvGrpSpPr>
        <p:grpSpPr>
          <a:xfrm>
            <a:off x="1263327" y="1751640"/>
            <a:ext cx="10011472" cy="4797447"/>
            <a:chOff x="1097806" y="1043795"/>
            <a:chExt cx="9996367" cy="5911803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07095D16-713F-4A5D-BD73-F39D46005B80}"/>
                </a:ext>
              </a:extLst>
            </p:cNvPr>
            <p:cNvSpPr/>
            <p:nvPr/>
          </p:nvSpPr>
          <p:spPr>
            <a:xfrm>
              <a:off x="1097806" y="1043795"/>
              <a:ext cx="9996367" cy="5911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400"/>
            </a:p>
          </p:txBody>
        </p:sp>
        <p:pic>
          <p:nvPicPr>
            <p:cNvPr id="37890" name="Picture 2" descr="Prototipar para innovar. 4ª fase del Design Thinking • innowaystreet">
              <a:extLst>
                <a:ext uri="{FF2B5EF4-FFF2-40B4-BE49-F238E27FC236}">
                  <a16:creationId xmlns:a16="http://schemas.microsoft.com/office/drawing/2014/main" id="{16165AC3-7C45-43F6-AE23-27892D37E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191" y="1946719"/>
              <a:ext cx="2149408" cy="11881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37894" name="Picture 6" descr="Videotutorial Técnicas de prototipado en Design Thinking - Design Thinking:  Implementar el proceso | LinkedIn Learning, antes Lynda.com">
              <a:extLst>
                <a:ext uri="{FF2B5EF4-FFF2-40B4-BE49-F238E27FC236}">
                  <a16:creationId xmlns:a16="http://schemas.microsoft.com/office/drawing/2014/main" id="{F8718859-89E5-4F98-A1DB-9D1E8503D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191" y="4632530"/>
              <a:ext cx="2196231" cy="11881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37896" name="Picture 8" descr="Guía para prototipar proyectos de emprendimiento – Brain-co">
              <a:extLst>
                <a:ext uri="{FF2B5EF4-FFF2-40B4-BE49-F238E27FC236}">
                  <a16:creationId xmlns:a16="http://schemas.microsoft.com/office/drawing/2014/main" id="{8F2EE560-1BE3-481C-87F7-A48A215CA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6044" y="1844343"/>
              <a:ext cx="2012351" cy="11881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37898" name="Picture 10" descr="El Design Thinking y la fase de prototipado">
              <a:extLst>
                <a:ext uri="{FF2B5EF4-FFF2-40B4-BE49-F238E27FC236}">
                  <a16:creationId xmlns:a16="http://schemas.microsoft.com/office/drawing/2014/main" id="{5DE08E88-E7F5-4673-A671-D782CF7DC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5484" y="1800546"/>
              <a:ext cx="2012351" cy="11881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9A5AC8B-9B5B-444C-BE8D-27E6B476A460}"/>
                </a:ext>
              </a:extLst>
            </p:cNvPr>
            <p:cNvSpPr txBox="1"/>
            <p:nvPr/>
          </p:nvSpPr>
          <p:spPr>
            <a:xfrm>
              <a:off x="1496191" y="3454676"/>
              <a:ext cx="2753322" cy="64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/>
                <a:t>Arquitectura</a:t>
              </a:r>
              <a:r>
                <a:rPr lang="es-ES" sz="1400" dirty="0"/>
                <a:t>: </a:t>
              </a:r>
              <a:r>
                <a:rPr lang="es-ES" sz="1400" dirty="0" err="1"/>
                <a:t>Serverless</a:t>
              </a:r>
              <a:r>
                <a:rPr lang="es-ES" sz="1400" dirty="0"/>
                <a:t>, para </a:t>
              </a:r>
              <a:r>
                <a:rPr lang="es-ES" sz="1400" dirty="0" err="1"/>
                <a:t>Backend</a:t>
              </a:r>
              <a:endParaRPr lang="es-CO" sz="1400" dirty="0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F101F48A-56DB-42F2-85F3-13C58DA993F0}"/>
                </a:ext>
              </a:extLst>
            </p:cNvPr>
            <p:cNvSpPr txBox="1"/>
            <p:nvPr/>
          </p:nvSpPr>
          <p:spPr>
            <a:xfrm>
              <a:off x="1217645" y="6032268"/>
              <a:ext cx="2753322" cy="910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b="1" dirty="0"/>
                <a:t>Despliegue</a:t>
              </a:r>
              <a:r>
                <a:rPr lang="es-ES" sz="1400" dirty="0"/>
                <a:t>: Automatizado (CI/CD) – Pipeline (AWS Lambda- API Gateway</a:t>
              </a:r>
              <a:endParaRPr lang="es-CO" sz="1400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61398E6-10B5-4D47-927E-9181B277E122}"/>
                </a:ext>
              </a:extLst>
            </p:cNvPr>
            <p:cNvSpPr txBox="1"/>
            <p:nvPr/>
          </p:nvSpPr>
          <p:spPr>
            <a:xfrm>
              <a:off x="1449283" y="1045319"/>
              <a:ext cx="2243139" cy="45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6A44EB"/>
                  </a:solidFill>
                </a:rPr>
                <a:t>Infraestructura</a:t>
              </a:r>
              <a:endParaRPr lang="es-CO" b="1" dirty="0">
                <a:solidFill>
                  <a:srgbClr val="6A44EB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87AD5D3F-C8A6-438F-B50C-F8594660F258}"/>
                </a:ext>
              </a:extLst>
            </p:cNvPr>
            <p:cNvCxnSpPr>
              <a:cxnSpLocks/>
            </p:cNvCxnSpPr>
            <p:nvPr/>
          </p:nvCxnSpPr>
          <p:spPr>
            <a:xfrm>
              <a:off x="4249513" y="1276151"/>
              <a:ext cx="48356" cy="5666358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DBD7C151-5EA6-4528-A5F9-E33E2DC80586}"/>
                </a:ext>
              </a:extLst>
            </p:cNvPr>
            <p:cNvSpPr txBox="1"/>
            <p:nvPr/>
          </p:nvSpPr>
          <p:spPr>
            <a:xfrm>
              <a:off x="4527310" y="1043795"/>
              <a:ext cx="2944293" cy="45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6A44EB"/>
                  </a:solidFill>
                </a:rPr>
                <a:t>Página Web Usuarios</a:t>
              </a:r>
              <a:endParaRPr lang="es-CO" b="1" dirty="0">
                <a:solidFill>
                  <a:srgbClr val="6A44EB"/>
                </a:solidFill>
              </a:endParaRP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1C1755F1-73D8-47BA-B195-D78284B729D8}"/>
                </a:ext>
              </a:extLst>
            </p:cNvPr>
            <p:cNvSpPr txBox="1"/>
            <p:nvPr/>
          </p:nvSpPr>
          <p:spPr>
            <a:xfrm>
              <a:off x="4440483" y="3288935"/>
              <a:ext cx="2753322" cy="64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1. Ingresar Solicitudes de Soporte a Través de un formulario Web</a:t>
              </a:r>
              <a:endParaRPr lang="es-CO" sz="1400" dirty="0"/>
            </a:p>
          </p:txBody>
        </p:sp>
        <p:pic>
          <p:nvPicPr>
            <p:cNvPr id="31" name="Picture 4" descr="11 Ejemplos de Prototipos de Producto y de Servicio que he Probado">
              <a:extLst>
                <a:ext uri="{FF2B5EF4-FFF2-40B4-BE49-F238E27FC236}">
                  <a16:creationId xmlns:a16="http://schemas.microsoft.com/office/drawing/2014/main" id="{40A24571-2139-4A03-B157-0E378E68F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937" y="4512527"/>
              <a:ext cx="2099482" cy="11881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5867C00A-C35B-437D-870A-F314D8EB74EA}"/>
                </a:ext>
              </a:extLst>
            </p:cNvPr>
            <p:cNvSpPr txBox="1"/>
            <p:nvPr/>
          </p:nvSpPr>
          <p:spPr>
            <a:xfrm>
              <a:off x="4297869" y="5839493"/>
              <a:ext cx="2895927" cy="64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2. Guardar Solicitudes en Base de Datos </a:t>
              </a:r>
              <a:r>
                <a:rPr lang="es-ES" sz="1400" dirty="0" err="1"/>
                <a:t>DynamoDB</a:t>
              </a:r>
              <a:endParaRPr lang="es-CO" sz="1400" dirty="0"/>
            </a:p>
          </p:txBody>
        </p: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9401752C-C99A-4266-83E7-8C65882C0F0F}"/>
                </a:ext>
              </a:extLst>
            </p:cNvPr>
            <p:cNvCxnSpPr>
              <a:cxnSpLocks/>
            </p:cNvCxnSpPr>
            <p:nvPr/>
          </p:nvCxnSpPr>
          <p:spPr>
            <a:xfrm>
              <a:off x="7834924" y="1167594"/>
              <a:ext cx="0" cy="5774916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ABC64BD2-8277-4D0C-864B-87A2D265F1EA}"/>
                </a:ext>
              </a:extLst>
            </p:cNvPr>
            <p:cNvSpPr txBox="1"/>
            <p:nvPr/>
          </p:nvSpPr>
          <p:spPr>
            <a:xfrm>
              <a:off x="8080626" y="1110883"/>
              <a:ext cx="2944293" cy="45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6A44EB"/>
                  </a:solidFill>
                </a:rPr>
                <a:t>Página Web Soporte</a:t>
              </a:r>
              <a:endParaRPr lang="es-CO" b="1" dirty="0">
                <a:solidFill>
                  <a:srgbClr val="6A44EB"/>
                </a:solidFill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22980224-A7AA-4CE8-BE17-DE4FE0C61436}"/>
                </a:ext>
              </a:extLst>
            </p:cNvPr>
            <p:cNvSpPr txBox="1"/>
            <p:nvPr/>
          </p:nvSpPr>
          <p:spPr>
            <a:xfrm>
              <a:off x="8198246" y="3333822"/>
              <a:ext cx="2895927" cy="379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1. Consulta de Solicitudes</a:t>
              </a:r>
              <a:endParaRPr lang="es-CO" sz="1400" dirty="0"/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064E19E-5307-4E2D-B26A-6860AAF51725}"/>
              </a:ext>
            </a:extLst>
          </p:cNvPr>
          <p:cNvSpPr txBox="1"/>
          <p:nvPr/>
        </p:nvSpPr>
        <p:spPr>
          <a:xfrm>
            <a:off x="272469" y="1057040"/>
            <a:ext cx="11545675" cy="38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acuerdo a los requerimientos analizados por el equipo de trabajo, se procede a listar las tareas principales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1340" y="197633"/>
            <a:ext cx="607704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Prototipar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E0DB78D-D75B-470D-9AB4-C40BAB8F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B1EDB5F4-9E60-4620-9383-429FE7C02DF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31962C68-0D77-4F83-9C05-3FA064163DB4}"/>
              </a:ext>
            </a:extLst>
          </p:cNvPr>
          <p:cNvGrpSpPr/>
          <p:nvPr/>
        </p:nvGrpSpPr>
        <p:grpSpPr>
          <a:xfrm>
            <a:off x="961415" y="1704619"/>
            <a:ext cx="9966767" cy="4785287"/>
            <a:chOff x="0" y="1545343"/>
            <a:chExt cx="12208037" cy="5379719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F9F03677-AF6F-45AD-9703-0AEB36C69F16}"/>
                </a:ext>
              </a:extLst>
            </p:cNvPr>
            <p:cNvSpPr/>
            <p:nvPr/>
          </p:nvSpPr>
          <p:spPr>
            <a:xfrm>
              <a:off x="0" y="6034725"/>
              <a:ext cx="12192000" cy="8903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1352913-D5F9-472A-9CF6-EECF90D192CD}"/>
                </a:ext>
              </a:extLst>
            </p:cNvPr>
            <p:cNvSpPr/>
            <p:nvPr/>
          </p:nvSpPr>
          <p:spPr>
            <a:xfrm>
              <a:off x="16037" y="3330771"/>
              <a:ext cx="12192000" cy="9955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/>
            </a:p>
          </p:txBody>
        </p:sp>
        <p:sp>
          <p:nvSpPr>
            <p:cNvPr id="4" name="Flecha: cheurón 3">
              <a:extLst>
                <a:ext uri="{FF2B5EF4-FFF2-40B4-BE49-F238E27FC236}">
                  <a16:creationId xmlns:a16="http://schemas.microsoft.com/office/drawing/2014/main" id="{75B13B52-50FA-4739-81E0-88634BAD88D4}"/>
                </a:ext>
              </a:extLst>
            </p:cNvPr>
            <p:cNvSpPr/>
            <p:nvPr/>
          </p:nvSpPr>
          <p:spPr>
            <a:xfrm>
              <a:off x="2029897" y="3539320"/>
              <a:ext cx="1897139" cy="593558"/>
            </a:xfrm>
            <a:prstGeom prst="chevr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9" name="Flecha: cheurón 8">
              <a:extLst>
                <a:ext uri="{FF2B5EF4-FFF2-40B4-BE49-F238E27FC236}">
                  <a16:creationId xmlns:a16="http://schemas.microsoft.com/office/drawing/2014/main" id="{B44FF46B-C725-442C-9832-930494A38FD5}"/>
                </a:ext>
              </a:extLst>
            </p:cNvPr>
            <p:cNvSpPr/>
            <p:nvPr/>
          </p:nvSpPr>
          <p:spPr>
            <a:xfrm>
              <a:off x="3620351" y="3539320"/>
              <a:ext cx="1897139" cy="593558"/>
            </a:xfrm>
            <a:prstGeom prst="chevr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10" name="Flecha: cheurón 9">
              <a:extLst>
                <a:ext uri="{FF2B5EF4-FFF2-40B4-BE49-F238E27FC236}">
                  <a16:creationId xmlns:a16="http://schemas.microsoft.com/office/drawing/2014/main" id="{B05BB32D-3DDB-467E-B74C-38CB14C94B13}"/>
                </a:ext>
              </a:extLst>
            </p:cNvPr>
            <p:cNvSpPr/>
            <p:nvPr/>
          </p:nvSpPr>
          <p:spPr>
            <a:xfrm>
              <a:off x="5210806" y="3539320"/>
              <a:ext cx="1897139" cy="593558"/>
            </a:xfrm>
            <a:prstGeom prst="chevr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11" name="Flecha: cheurón 10">
              <a:extLst>
                <a:ext uri="{FF2B5EF4-FFF2-40B4-BE49-F238E27FC236}">
                  <a16:creationId xmlns:a16="http://schemas.microsoft.com/office/drawing/2014/main" id="{4E5BB9E6-1530-455D-ADED-F944AE8B2470}"/>
                </a:ext>
              </a:extLst>
            </p:cNvPr>
            <p:cNvSpPr/>
            <p:nvPr/>
          </p:nvSpPr>
          <p:spPr>
            <a:xfrm>
              <a:off x="6801261" y="3539320"/>
              <a:ext cx="1897139" cy="593558"/>
            </a:xfrm>
            <a:prstGeom prst="chevr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12" name="Flecha: cheurón 11">
              <a:extLst>
                <a:ext uri="{FF2B5EF4-FFF2-40B4-BE49-F238E27FC236}">
                  <a16:creationId xmlns:a16="http://schemas.microsoft.com/office/drawing/2014/main" id="{3FC5E0CF-6A6B-42A2-819C-A7C4DC381410}"/>
                </a:ext>
              </a:extLst>
            </p:cNvPr>
            <p:cNvSpPr/>
            <p:nvPr/>
          </p:nvSpPr>
          <p:spPr>
            <a:xfrm>
              <a:off x="8391716" y="3539320"/>
              <a:ext cx="1897139" cy="593558"/>
            </a:xfrm>
            <a:prstGeom prst="chevr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13" name="Flecha: cheurón 12">
              <a:extLst>
                <a:ext uri="{FF2B5EF4-FFF2-40B4-BE49-F238E27FC236}">
                  <a16:creationId xmlns:a16="http://schemas.microsoft.com/office/drawing/2014/main" id="{D8AEF16F-C181-4225-A95E-C1E8C9AED07C}"/>
                </a:ext>
              </a:extLst>
            </p:cNvPr>
            <p:cNvSpPr/>
            <p:nvPr/>
          </p:nvSpPr>
          <p:spPr>
            <a:xfrm>
              <a:off x="9982172" y="3539320"/>
              <a:ext cx="1897139" cy="593558"/>
            </a:xfrm>
            <a:prstGeom prst="chevr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E09B331-BA4D-4093-9A27-1CE1D69C0E32}"/>
                </a:ext>
              </a:extLst>
            </p:cNvPr>
            <p:cNvSpPr txBox="1"/>
            <p:nvPr/>
          </p:nvSpPr>
          <p:spPr>
            <a:xfrm>
              <a:off x="2395146" y="3712127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Planeación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4CB0356B-F81E-4A49-BCE4-526DB8969A40}"/>
                </a:ext>
              </a:extLst>
            </p:cNvPr>
            <p:cNvSpPr txBox="1"/>
            <p:nvPr/>
          </p:nvSpPr>
          <p:spPr>
            <a:xfrm>
              <a:off x="3958609" y="3712127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Análisis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0317CFA-4D1E-434C-8D95-DA5AEF6F5E9C}"/>
                </a:ext>
              </a:extLst>
            </p:cNvPr>
            <p:cNvSpPr txBox="1"/>
            <p:nvPr/>
          </p:nvSpPr>
          <p:spPr>
            <a:xfrm>
              <a:off x="5544482" y="3712127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Diseño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9A1C0D2-DCB1-4F8C-BD0B-CCA0C90D9A9C}"/>
                </a:ext>
              </a:extLst>
            </p:cNvPr>
            <p:cNvSpPr txBox="1"/>
            <p:nvPr/>
          </p:nvSpPr>
          <p:spPr>
            <a:xfrm>
              <a:off x="7259502" y="3712127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Construcción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5EA12E8-BD42-4E7D-BA3F-E3E3534A35ED}"/>
                </a:ext>
              </a:extLst>
            </p:cNvPr>
            <p:cNvSpPr txBox="1"/>
            <p:nvPr/>
          </p:nvSpPr>
          <p:spPr>
            <a:xfrm>
              <a:off x="8807253" y="3712127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Pruebas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34B7F92-BD3F-4B3A-A0EA-65C696A3507C}"/>
                </a:ext>
              </a:extLst>
            </p:cNvPr>
            <p:cNvSpPr txBox="1"/>
            <p:nvPr/>
          </p:nvSpPr>
          <p:spPr>
            <a:xfrm>
              <a:off x="10375298" y="3712127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Despliegue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lecha: pentágono 22">
              <a:extLst>
                <a:ext uri="{FF2B5EF4-FFF2-40B4-BE49-F238E27FC236}">
                  <a16:creationId xmlns:a16="http://schemas.microsoft.com/office/drawing/2014/main" id="{46316418-CB04-4ADC-9432-5FB4FBD1BB7E}"/>
                </a:ext>
              </a:extLst>
            </p:cNvPr>
            <p:cNvSpPr/>
            <p:nvPr/>
          </p:nvSpPr>
          <p:spPr>
            <a:xfrm>
              <a:off x="631344" y="6211189"/>
              <a:ext cx="11109392" cy="611741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F9FACFDC-7182-4E6F-8268-BDD33320C230}"/>
                </a:ext>
              </a:extLst>
            </p:cNvPr>
            <p:cNvSpPr txBox="1"/>
            <p:nvPr/>
          </p:nvSpPr>
          <p:spPr>
            <a:xfrm>
              <a:off x="4861424" y="6378559"/>
              <a:ext cx="2649232" cy="29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Gestión de Proyecto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E740B09-B46E-4221-8631-317009EA8792}"/>
                </a:ext>
              </a:extLst>
            </p:cNvPr>
            <p:cNvSpPr/>
            <p:nvPr/>
          </p:nvSpPr>
          <p:spPr>
            <a:xfrm>
              <a:off x="16037" y="1545343"/>
              <a:ext cx="12192000" cy="9955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/>
            </a:p>
          </p:txBody>
        </p:sp>
        <p:sp>
          <p:nvSpPr>
            <p:cNvPr id="29" name="Flecha: cheurón 28">
              <a:extLst>
                <a:ext uri="{FF2B5EF4-FFF2-40B4-BE49-F238E27FC236}">
                  <a16:creationId xmlns:a16="http://schemas.microsoft.com/office/drawing/2014/main" id="{3EB4CB1E-FA82-4B58-BA37-3B20560EEB6B}"/>
                </a:ext>
              </a:extLst>
            </p:cNvPr>
            <p:cNvSpPr/>
            <p:nvPr/>
          </p:nvSpPr>
          <p:spPr>
            <a:xfrm>
              <a:off x="2029897" y="1753892"/>
              <a:ext cx="1897139" cy="593558"/>
            </a:xfrm>
            <a:prstGeom prst="chevron">
              <a:avLst/>
            </a:prstGeom>
            <a:solidFill>
              <a:srgbClr val="6A44E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30" name="Flecha: cheurón 29">
              <a:extLst>
                <a:ext uri="{FF2B5EF4-FFF2-40B4-BE49-F238E27FC236}">
                  <a16:creationId xmlns:a16="http://schemas.microsoft.com/office/drawing/2014/main" id="{2B1EEF3E-641A-40B6-A513-84C9E4CD3E92}"/>
                </a:ext>
              </a:extLst>
            </p:cNvPr>
            <p:cNvSpPr/>
            <p:nvPr/>
          </p:nvSpPr>
          <p:spPr>
            <a:xfrm>
              <a:off x="3620351" y="1753892"/>
              <a:ext cx="1897139" cy="593558"/>
            </a:xfrm>
            <a:prstGeom prst="chevron">
              <a:avLst/>
            </a:prstGeom>
            <a:solidFill>
              <a:srgbClr val="6A44E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31" name="Flecha: cheurón 30">
              <a:extLst>
                <a:ext uri="{FF2B5EF4-FFF2-40B4-BE49-F238E27FC236}">
                  <a16:creationId xmlns:a16="http://schemas.microsoft.com/office/drawing/2014/main" id="{BD1D0899-CE15-42C4-A685-AAE3B8F33374}"/>
                </a:ext>
              </a:extLst>
            </p:cNvPr>
            <p:cNvSpPr/>
            <p:nvPr/>
          </p:nvSpPr>
          <p:spPr>
            <a:xfrm>
              <a:off x="5210806" y="1753892"/>
              <a:ext cx="1897139" cy="593558"/>
            </a:xfrm>
            <a:prstGeom prst="chevron">
              <a:avLst/>
            </a:prstGeom>
            <a:solidFill>
              <a:srgbClr val="6A44E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32" name="Flecha: cheurón 31">
              <a:extLst>
                <a:ext uri="{FF2B5EF4-FFF2-40B4-BE49-F238E27FC236}">
                  <a16:creationId xmlns:a16="http://schemas.microsoft.com/office/drawing/2014/main" id="{B1442CD3-86F8-4009-A341-B2CF4FEE1AE2}"/>
                </a:ext>
              </a:extLst>
            </p:cNvPr>
            <p:cNvSpPr/>
            <p:nvPr/>
          </p:nvSpPr>
          <p:spPr>
            <a:xfrm>
              <a:off x="6801261" y="1753892"/>
              <a:ext cx="1897139" cy="593558"/>
            </a:xfrm>
            <a:prstGeom prst="chevron">
              <a:avLst/>
            </a:prstGeom>
            <a:solidFill>
              <a:srgbClr val="6A44E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33" name="Flecha: cheurón 32">
              <a:extLst>
                <a:ext uri="{FF2B5EF4-FFF2-40B4-BE49-F238E27FC236}">
                  <a16:creationId xmlns:a16="http://schemas.microsoft.com/office/drawing/2014/main" id="{FA3E4D7C-829E-4EF4-A2E2-66AD941F899F}"/>
                </a:ext>
              </a:extLst>
            </p:cNvPr>
            <p:cNvSpPr/>
            <p:nvPr/>
          </p:nvSpPr>
          <p:spPr>
            <a:xfrm>
              <a:off x="8391716" y="1753892"/>
              <a:ext cx="1897139" cy="593558"/>
            </a:xfrm>
            <a:prstGeom prst="chevron">
              <a:avLst/>
            </a:prstGeom>
            <a:solidFill>
              <a:srgbClr val="6A44E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34" name="Flecha: cheurón 33">
              <a:extLst>
                <a:ext uri="{FF2B5EF4-FFF2-40B4-BE49-F238E27FC236}">
                  <a16:creationId xmlns:a16="http://schemas.microsoft.com/office/drawing/2014/main" id="{CCD801AB-82B8-41AB-B1E4-9ED1B22730AE}"/>
                </a:ext>
              </a:extLst>
            </p:cNvPr>
            <p:cNvSpPr/>
            <p:nvPr/>
          </p:nvSpPr>
          <p:spPr>
            <a:xfrm>
              <a:off x="9982172" y="1753892"/>
              <a:ext cx="1897139" cy="593558"/>
            </a:xfrm>
            <a:prstGeom prst="chevron">
              <a:avLst/>
            </a:prstGeom>
            <a:solidFill>
              <a:srgbClr val="6A44E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600">
                <a:solidFill>
                  <a:schemeClr val="tx1"/>
                </a:solidFill>
              </a:endParaRP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94F59BCA-886E-4894-BD14-77B5E07D94EA}"/>
                </a:ext>
              </a:extLst>
            </p:cNvPr>
            <p:cNvSpPr txBox="1"/>
            <p:nvPr/>
          </p:nvSpPr>
          <p:spPr>
            <a:xfrm>
              <a:off x="2395146" y="1926699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Planeación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643E5156-6DBD-4C21-9DB8-12C6C8113611}"/>
                </a:ext>
              </a:extLst>
            </p:cNvPr>
            <p:cNvSpPr txBox="1"/>
            <p:nvPr/>
          </p:nvSpPr>
          <p:spPr>
            <a:xfrm>
              <a:off x="3958609" y="1926699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Análisis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7CD9B062-4554-4C48-839E-4D97F46D3983}"/>
                </a:ext>
              </a:extLst>
            </p:cNvPr>
            <p:cNvSpPr txBox="1"/>
            <p:nvPr/>
          </p:nvSpPr>
          <p:spPr>
            <a:xfrm>
              <a:off x="5544482" y="1926699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Diseño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88268541-59EE-4C84-82C4-A6E363B8A311}"/>
                </a:ext>
              </a:extLst>
            </p:cNvPr>
            <p:cNvSpPr txBox="1"/>
            <p:nvPr/>
          </p:nvSpPr>
          <p:spPr>
            <a:xfrm>
              <a:off x="7259502" y="1926699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Construcción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A26F2D11-221C-4EB1-8B61-DD3C7FBA4ED1}"/>
                </a:ext>
              </a:extLst>
            </p:cNvPr>
            <p:cNvSpPr txBox="1"/>
            <p:nvPr/>
          </p:nvSpPr>
          <p:spPr>
            <a:xfrm>
              <a:off x="8807253" y="1926699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Pruebas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B5134810-5F1F-4409-8A31-14268F90025F}"/>
                </a:ext>
              </a:extLst>
            </p:cNvPr>
            <p:cNvSpPr txBox="1"/>
            <p:nvPr/>
          </p:nvSpPr>
          <p:spPr>
            <a:xfrm>
              <a:off x="10375298" y="1926699"/>
              <a:ext cx="1417570" cy="29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Despliegue</a:t>
              </a:r>
              <a:endParaRPr lang="es-CO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3A5149D-3576-4B59-B934-F50562F8E268}"/>
                </a:ext>
              </a:extLst>
            </p:cNvPr>
            <p:cNvSpPr txBox="1"/>
            <p:nvPr/>
          </p:nvSpPr>
          <p:spPr>
            <a:xfrm>
              <a:off x="209343" y="3650197"/>
              <a:ext cx="2181726" cy="38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Proyectos</a:t>
              </a:r>
              <a:endParaRPr lang="es-CO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A499AE0F-D65E-4FE2-822D-57EF6E84991B}"/>
                </a:ext>
              </a:extLst>
            </p:cNvPr>
            <p:cNvSpPr txBox="1"/>
            <p:nvPr/>
          </p:nvSpPr>
          <p:spPr>
            <a:xfrm>
              <a:off x="170198" y="1851509"/>
              <a:ext cx="2181726" cy="38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Infraestructura</a:t>
              </a:r>
              <a:endParaRPr lang="es-CO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56AB4B9-CD98-41F9-A4FE-E1EEC115F00E}"/>
                </a:ext>
              </a:extLst>
            </p:cNvPr>
            <p:cNvSpPr txBox="1"/>
            <p:nvPr/>
          </p:nvSpPr>
          <p:spPr>
            <a:xfrm>
              <a:off x="6663730" y="2552824"/>
              <a:ext cx="2194850" cy="726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Serveless</a:t>
              </a:r>
              <a:endParaRPr lang="es-E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Arial" panose="020B0604020202020204" pitchFamily="34" charset="0"/>
                  <a:cs typeface="Arial" panose="020B0604020202020204" pitchFamily="34" charset="0"/>
                </a:rPr>
                <a:t>Pipeline CI-DC Lambda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Arial" panose="020B0604020202020204" pitchFamily="34" charset="0"/>
                  <a:cs typeface="Arial" panose="020B0604020202020204" pitchFamily="34" charset="0"/>
                </a:rPr>
                <a:t>Api Gateway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Arial" panose="020B0604020202020204" pitchFamily="34" charset="0"/>
                  <a:cs typeface="Arial" panose="020B0604020202020204" pitchFamily="34" charset="0"/>
                </a:rPr>
                <a:t>BD </a:t>
              </a:r>
              <a:r>
                <a:rPr lang="es-E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DymanoDB</a:t>
              </a:r>
              <a:endParaRPr lang="es-CO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0D7FAFB7-A4C3-44C2-BEF7-0CC01A741835}"/>
                </a:ext>
              </a:extLst>
            </p:cNvPr>
            <p:cNvSpPr txBox="1"/>
            <p:nvPr/>
          </p:nvSpPr>
          <p:spPr>
            <a:xfrm>
              <a:off x="3620351" y="4309342"/>
              <a:ext cx="3788007" cy="1193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Arial" panose="020B0604020202020204" pitchFamily="34" charset="0"/>
                  <a:cs typeface="Arial" panose="020B0604020202020204" pitchFamily="34" charset="0"/>
                </a:rPr>
                <a:t>Usuarios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Login</a:t>
              </a:r>
              <a:endParaRPr lang="es-E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Arial" panose="020B0604020202020204" pitchFamily="34" charset="0"/>
                  <a:cs typeface="Arial" panose="020B0604020202020204" pitchFamily="34" charset="0"/>
                </a:rPr>
                <a:t>Formulario de ingreso Solicitudes de Soporte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Arial" panose="020B0604020202020204" pitchFamily="34" charset="0"/>
                  <a:cs typeface="Arial" panose="020B0604020202020204" pitchFamily="34" charset="0"/>
                </a:rPr>
                <a:t>Soporte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Login</a:t>
              </a:r>
              <a:endParaRPr lang="es-E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Arial" panose="020B0604020202020204" pitchFamily="34" charset="0"/>
                  <a:cs typeface="Arial" panose="020B0604020202020204" pitchFamily="34" charset="0"/>
                </a:rPr>
                <a:t>Consulta de Solicitudes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CO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64085990-6EE4-4137-8345-FE67FE178F05}"/>
                </a:ext>
              </a:extLst>
            </p:cNvPr>
            <p:cNvSpPr txBox="1"/>
            <p:nvPr/>
          </p:nvSpPr>
          <p:spPr>
            <a:xfrm>
              <a:off x="5210806" y="5478893"/>
              <a:ext cx="4093009" cy="57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Arial" panose="020B0604020202020204" pitchFamily="34" charset="0"/>
                  <a:cs typeface="Arial" panose="020B0604020202020204" pitchFamily="34" charset="0"/>
                </a:rPr>
                <a:t>AWS Lambda: Funciones manejo solicitudes HTTP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900" dirty="0">
                  <a:latin typeface="Arial" panose="020B0604020202020204" pitchFamily="34" charset="0"/>
                  <a:cs typeface="Arial" panose="020B0604020202020204" pitchFamily="34" charset="0"/>
                </a:rPr>
                <a:t>API Gateway, gestionar solicitudes HTTP hacia Lambda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s-CO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F64AF69-DAD0-445A-B749-7B3FCF992A4B}"/>
              </a:ext>
            </a:extLst>
          </p:cNvPr>
          <p:cNvSpPr txBox="1"/>
          <p:nvPr/>
        </p:nvSpPr>
        <p:spPr>
          <a:xfrm>
            <a:off x="272469" y="1057040"/>
            <a:ext cx="1154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 base a las tareas anteriores, se define utilizar un marco de trabajo ágil, que cubra las siguientes fases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0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1340" y="197633"/>
            <a:ext cx="607704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Prototipar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E0DB78D-D75B-470D-9AB4-C40BAB8F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B1EDB5F4-9E60-4620-9383-429FE7C02DF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grpSp>
        <p:nvGrpSpPr>
          <p:cNvPr id="148" name="Grupo 147">
            <a:extLst>
              <a:ext uri="{FF2B5EF4-FFF2-40B4-BE49-F238E27FC236}">
                <a16:creationId xmlns:a16="http://schemas.microsoft.com/office/drawing/2014/main" id="{16D7D772-6B52-42FD-8942-8A89C37D749F}"/>
              </a:ext>
            </a:extLst>
          </p:cNvPr>
          <p:cNvGrpSpPr/>
          <p:nvPr/>
        </p:nvGrpSpPr>
        <p:grpSpPr>
          <a:xfrm>
            <a:off x="1026695" y="1496586"/>
            <a:ext cx="10218821" cy="5294121"/>
            <a:chOff x="125203" y="917351"/>
            <a:chExt cx="11950014" cy="5940649"/>
          </a:xfrm>
        </p:grpSpPr>
        <p:sp>
          <p:nvSpPr>
            <p:cNvPr id="139" name="Diagrama de flujo: proceso 138">
              <a:extLst>
                <a:ext uri="{FF2B5EF4-FFF2-40B4-BE49-F238E27FC236}">
                  <a16:creationId xmlns:a16="http://schemas.microsoft.com/office/drawing/2014/main" id="{724D56B4-194C-4AE2-B11B-20BE6AC0E8E9}"/>
                </a:ext>
              </a:extLst>
            </p:cNvPr>
            <p:cNvSpPr/>
            <p:nvPr/>
          </p:nvSpPr>
          <p:spPr>
            <a:xfrm>
              <a:off x="9728755" y="1232460"/>
              <a:ext cx="2326347" cy="56255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400"/>
            </a:p>
          </p:txBody>
        </p:sp>
        <p:sp>
          <p:nvSpPr>
            <p:cNvPr id="135" name="Diagrama de flujo: proceso 134">
              <a:extLst>
                <a:ext uri="{FF2B5EF4-FFF2-40B4-BE49-F238E27FC236}">
                  <a16:creationId xmlns:a16="http://schemas.microsoft.com/office/drawing/2014/main" id="{91CA68A3-56FB-4BB4-A69A-684DCC31B3C8}"/>
                </a:ext>
              </a:extLst>
            </p:cNvPr>
            <p:cNvSpPr/>
            <p:nvPr/>
          </p:nvSpPr>
          <p:spPr>
            <a:xfrm>
              <a:off x="167000" y="1243765"/>
              <a:ext cx="9421387" cy="482548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400"/>
            </a:p>
          </p:txBody>
        </p:sp>
        <p:grpSp>
          <p:nvGrpSpPr>
            <p:cNvPr id="112" name="Grupo 111">
              <a:extLst>
                <a:ext uri="{FF2B5EF4-FFF2-40B4-BE49-F238E27FC236}">
                  <a16:creationId xmlns:a16="http://schemas.microsoft.com/office/drawing/2014/main" id="{4B494F56-5BB1-4845-B668-B559EE37C9E5}"/>
                </a:ext>
              </a:extLst>
            </p:cNvPr>
            <p:cNvGrpSpPr/>
            <p:nvPr/>
          </p:nvGrpSpPr>
          <p:grpSpPr>
            <a:xfrm>
              <a:off x="279027" y="1310869"/>
              <a:ext cx="9190537" cy="4636786"/>
              <a:chOff x="175532" y="1000133"/>
              <a:chExt cx="10788155" cy="5975958"/>
            </a:xfrm>
          </p:grpSpPr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E48BB01C-41B6-439F-9FEC-3520072F3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532" y="2069161"/>
                <a:ext cx="3881168" cy="3539123"/>
              </a:xfrm>
              <a:prstGeom prst="rect">
                <a:avLst/>
              </a:prstGeom>
            </p:spPr>
          </p:pic>
          <p:pic>
            <p:nvPicPr>
              <p:cNvPr id="47" name="Imagen 46">
                <a:extLst>
                  <a:ext uri="{FF2B5EF4-FFF2-40B4-BE49-F238E27FC236}">
                    <a16:creationId xmlns:a16="http://schemas.microsoft.com/office/drawing/2014/main" id="{2DFC0E3D-DE3A-4BDA-95FF-D12AC013C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5683" y="4128562"/>
                <a:ext cx="6458003" cy="2842828"/>
              </a:xfrm>
              <a:prstGeom prst="rect">
                <a:avLst/>
              </a:prstGeom>
            </p:spPr>
          </p:pic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106D3310-756F-4A2F-A4CD-887BCE34E948}"/>
                  </a:ext>
                </a:extLst>
              </p:cNvPr>
              <p:cNvSpPr txBox="1"/>
              <p:nvPr/>
            </p:nvSpPr>
            <p:spPr>
              <a:xfrm>
                <a:off x="929971" y="2188971"/>
                <a:ext cx="3562065" cy="244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http://www.techlifesolutions.com</a:t>
                </a:r>
                <a:endParaRPr lang="es-CO" sz="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F2D367D2-A30B-4457-B901-A78AF1D757AF}"/>
                  </a:ext>
                </a:extLst>
              </p:cNvPr>
              <p:cNvSpPr txBox="1"/>
              <p:nvPr/>
            </p:nvSpPr>
            <p:spPr>
              <a:xfrm>
                <a:off x="5626424" y="4202225"/>
                <a:ext cx="1973568" cy="244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http://www.techlifesolutions.com</a:t>
                </a:r>
                <a:endParaRPr lang="es-CO" sz="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0FA3A108-054E-4003-9B07-170A191194E8}"/>
                  </a:ext>
                </a:extLst>
              </p:cNvPr>
              <p:cNvSpPr txBox="1"/>
              <p:nvPr/>
            </p:nvSpPr>
            <p:spPr>
              <a:xfrm>
                <a:off x="8365298" y="1082470"/>
                <a:ext cx="1973568" cy="244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500" dirty="0">
                    <a:latin typeface="Arial" panose="020B0604020202020204" pitchFamily="34" charset="0"/>
                    <a:cs typeface="Arial" panose="020B0604020202020204" pitchFamily="34" charset="0"/>
                  </a:rPr>
                  <a:t>http://www.techlifesolutions.com</a:t>
                </a:r>
                <a:endParaRPr lang="es-CO" sz="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Rectángulo 43">
                <a:extLst>
                  <a:ext uri="{FF2B5EF4-FFF2-40B4-BE49-F238E27FC236}">
                    <a16:creationId xmlns:a16="http://schemas.microsoft.com/office/drawing/2014/main" id="{5AB8716F-5612-4886-83AD-26ED1EAF5805}"/>
                  </a:ext>
                </a:extLst>
              </p:cNvPr>
              <p:cNvSpPr/>
              <p:nvPr/>
            </p:nvSpPr>
            <p:spPr>
              <a:xfrm>
                <a:off x="1867988" y="3542390"/>
                <a:ext cx="1632858" cy="30057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57" name="Rectángulo 56">
                <a:extLst>
                  <a:ext uri="{FF2B5EF4-FFF2-40B4-BE49-F238E27FC236}">
                    <a16:creationId xmlns:a16="http://schemas.microsoft.com/office/drawing/2014/main" id="{A2C1EEE4-FD66-4294-BA67-C7B0074478D0}"/>
                  </a:ext>
                </a:extLst>
              </p:cNvPr>
              <p:cNvSpPr/>
              <p:nvPr/>
            </p:nvSpPr>
            <p:spPr>
              <a:xfrm>
                <a:off x="1867988" y="4001678"/>
                <a:ext cx="1632858" cy="30057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8A83D737-D53E-45CA-A7DB-131FF56C2819}"/>
                  </a:ext>
                </a:extLst>
              </p:cNvPr>
              <p:cNvSpPr txBox="1"/>
              <p:nvPr/>
            </p:nvSpPr>
            <p:spPr>
              <a:xfrm>
                <a:off x="198169" y="2600041"/>
                <a:ext cx="3562065" cy="489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b="1" dirty="0" err="1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Login</a:t>
                </a:r>
                <a:endParaRPr lang="es-CO" sz="16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F753FEA3-239A-4CCE-8242-83EC0C5BAE09}"/>
                  </a:ext>
                </a:extLst>
              </p:cNvPr>
              <p:cNvSpPr txBox="1"/>
              <p:nvPr/>
            </p:nvSpPr>
            <p:spPr>
              <a:xfrm>
                <a:off x="354237" y="3577732"/>
                <a:ext cx="1578995" cy="37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Usuario</a:t>
                </a:r>
                <a:endParaRPr lang="es-CO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1F5DCB70-BA0A-453C-AE79-7A5B84D9AE96}"/>
                  </a:ext>
                </a:extLst>
              </p:cNvPr>
              <p:cNvSpPr txBox="1"/>
              <p:nvPr/>
            </p:nvSpPr>
            <p:spPr>
              <a:xfrm>
                <a:off x="471805" y="3965663"/>
                <a:ext cx="1455720" cy="37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E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Contraseña</a:t>
                </a:r>
                <a:endParaRPr lang="es-CO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2" name="Conector: curvado 61">
                <a:extLst>
                  <a:ext uri="{FF2B5EF4-FFF2-40B4-BE49-F238E27FC236}">
                    <a16:creationId xmlns:a16="http://schemas.microsoft.com/office/drawing/2014/main" id="{42F4EC1F-CCE0-4245-A83D-A750D57234E5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5400000" flipH="1" flipV="1">
                <a:off x="3090368" y="667493"/>
                <a:ext cx="427417" cy="2375921"/>
              </a:xfrm>
              <a:prstGeom prst="curvedConnector2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: curvado 63">
                <a:extLst>
                  <a:ext uri="{FF2B5EF4-FFF2-40B4-BE49-F238E27FC236}">
                    <a16:creationId xmlns:a16="http://schemas.microsoft.com/office/drawing/2014/main" id="{2787A8F7-B7F5-46F7-B758-41A39F20DC21}"/>
                  </a:ext>
                </a:extLst>
              </p:cNvPr>
              <p:cNvCxnSpPr>
                <a:stCxn id="22" idx="2"/>
              </p:cNvCxnSpPr>
              <p:nvPr/>
            </p:nvCxnSpPr>
            <p:spPr>
              <a:xfrm rot="16200000" flipH="1">
                <a:off x="3047066" y="4677333"/>
                <a:ext cx="514020" cy="2375921"/>
              </a:xfrm>
              <a:prstGeom prst="curvedConnector2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58A561E1-BA22-4171-9269-43176802C1F9}"/>
                  </a:ext>
                </a:extLst>
              </p:cNvPr>
              <p:cNvSpPr txBox="1"/>
              <p:nvPr/>
            </p:nvSpPr>
            <p:spPr>
              <a:xfrm>
                <a:off x="2318764" y="6219407"/>
                <a:ext cx="2101907" cy="756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i="1" dirty="0"/>
                  <a:t>Usuario de Soporte</a:t>
                </a:r>
                <a:endParaRPr lang="es-CO" sz="1400" b="1" i="1" dirty="0"/>
              </a:p>
            </p:txBody>
          </p:sp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5A9EE5AF-99A9-4B1C-8CBF-F75D0CA6139C}"/>
                  </a:ext>
                </a:extLst>
              </p:cNvPr>
              <p:cNvSpPr txBox="1"/>
              <p:nvPr/>
            </p:nvSpPr>
            <p:spPr>
              <a:xfrm>
                <a:off x="2318761" y="1198913"/>
                <a:ext cx="2101907" cy="44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b="1" i="1" dirty="0"/>
                  <a:t>Usuario</a:t>
                </a:r>
                <a:endParaRPr lang="es-CO" sz="1400" b="1" i="1" dirty="0"/>
              </a:p>
            </p:txBody>
          </p:sp>
          <p:grpSp>
            <p:nvGrpSpPr>
              <p:cNvPr id="82" name="Grupo 81">
                <a:extLst>
                  <a:ext uri="{FF2B5EF4-FFF2-40B4-BE49-F238E27FC236}">
                    <a16:creationId xmlns:a16="http://schemas.microsoft.com/office/drawing/2014/main" id="{826A8E2D-FBEA-421C-BBE4-394511B24C11}"/>
                  </a:ext>
                </a:extLst>
              </p:cNvPr>
              <p:cNvGrpSpPr/>
              <p:nvPr/>
            </p:nvGrpSpPr>
            <p:grpSpPr>
              <a:xfrm>
                <a:off x="4505685" y="1000133"/>
                <a:ext cx="3117578" cy="2842828"/>
                <a:chOff x="4884508" y="886743"/>
                <a:chExt cx="3117578" cy="2842828"/>
              </a:xfrm>
            </p:grpSpPr>
            <p:pic>
              <p:nvPicPr>
                <p:cNvPr id="49" name="Imagen 48">
                  <a:extLst>
                    <a:ext uri="{FF2B5EF4-FFF2-40B4-BE49-F238E27FC236}">
                      <a16:creationId xmlns:a16="http://schemas.microsoft.com/office/drawing/2014/main" id="{51EAE750-E052-402F-B6C3-5A84596EEE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4508" y="886743"/>
                  <a:ext cx="3117578" cy="2842828"/>
                </a:xfrm>
                <a:prstGeom prst="rect">
                  <a:avLst/>
                </a:prstGeom>
              </p:spPr>
            </p:pic>
            <p:sp>
              <p:nvSpPr>
                <p:cNvPr id="52" name="CuadroTexto 51">
                  <a:extLst>
                    <a:ext uri="{FF2B5EF4-FFF2-40B4-BE49-F238E27FC236}">
                      <a16:creationId xmlns:a16="http://schemas.microsoft.com/office/drawing/2014/main" id="{4B4BF403-E9D9-4444-B3E4-2CB781C6040A}"/>
                    </a:ext>
                  </a:extLst>
                </p:cNvPr>
                <p:cNvSpPr txBox="1"/>
                <p:nvPr/>
              </p:nvSpPr>
              <p:spPr>
                <a:xfrm>
                  <a:off x="5463982" y="969080"/>
                  <a:ext cx="1973567" cy="244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5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http://www.techlifesolutions.com</a:t>
                  </a:r>
                  <a:endParaRPr lang="es-CO" sz="5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7" name="Grupo 66">
                  <a:extLst>
                    <a:ext uri="{FF2B5EF4-FFF2-40B4-BE49-F238E27FC236}">
                      <a16:creationId xmlns:a16="http://schemas.microsoft.com/office/drawing/2014/main" id="{07AEEF46-9E33-4F82-A151-C579EE4587A3}"/>
                    </a:ext>
                  </a:extLst>
                </p:cNvPr>
                <p:cNvGrpSpPr/>
                <p:nvPr/>
              </p:nvGrpSpPr>
              <p:grpSpPr>
                <a:xfrm>
                  <a:off x="4893497" y="1742063"/>
                  <a:ext cx="3031833" cy="1321071"/>
                  <a:chOff x="4884508" y="1309532"/>
                  <a:chExt cx="3031833" cy="1321071"/>
                </a:xfrm>
              </p:grpSpPr>
              <p:sp>
                <p:nvSpPr>
                  <p:cNvPr id="69" name="CuadroTexto 68">
                    <a:extLst>
                      <a:ext uri="{FF2B5EF4-FFF2-40B4-BE49-F238E27FC236}">
                        <a16:creationId xmlns:a16="http://schemas.microsoft.com/office/drawing/2014/main" id="{DE1618FB-6719-4A53-8B17-20EC6DEE034B}"/>
                      </a:ext>
                    </a:extLst>
                  </p:cNvPr>
                  <p:cNvSpPr txBox="1"/>
                  <p:nvPr/>
                </p:nvSpPr>
                <p:spPr>
                  <a:xfrm>
                    <a:off x="4884508" y="1309532"/>
                    <a:ext cx="3031833" cy="3674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1050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Ingresar Solicitud de Soporte</a:t>
                    </a:r>
                    <a:endParaRPr lang="es-CO" sz="1050" b="1" dirty="0">
                      <a:solidFill>
                        <a:srgbClr val="00B0F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0" name="CuadroTexto 69">
                    <a:extLst>
                      <a:ext uri="{FF2B5EF4-FFF2-40B4-BE49-F238E27FC236}">
                        <a16:creationId xmlns:a16="http://schemas.microsoft.com/office/drawing/2014/main" id="{924D2056-EEE6-458E-A4B7-83066D21580C}"/>
                      </a:ext>
                    </a:extLst>
                  </p:cNvPr>
                  <p:cNvSpPr txBox="1"/>
                  <p:nvPr/>
                </p:nvSpPr>
                <p:spPr>
                  <a:xfrm>
                    <a:off x="4970956" y="1682486"/>
                    <a:ext cx="959530" cy="2670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Nombre</a:t>
                    </a:r>
                    <a:endParaRPr lang="es-CO" sz="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" name="CuadroTexto 70">
                    <a:extLst>
                      <a:ext uri="{FF2B5EF4-FFF2-40B4-BE49-F238E27FC236}">
                        <a16:creationId xmlns:a16="http://schemas.microsoft.com/office/drawing/2014/main" id="{462C5C4A-4231-4859-80AB-B8366FAE02FA}"/>
                      </a:ext>
                    </a:extLst>
                  </p:cNvPr>
                  <p:cNvSpPr txBox="1"/>
                  <p:nvPr/>
                </p:nvSpPr>
                <p:spPr>
                  <a:xfrm>
                    <a:off x="4970956" y="1909505"/>
                    <a:ext cx="1657622" cy="2670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Correo Electrónico</a:t>
                    </a:r>
                    <a:endParaRPr lang="es-CO" sz="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2" name="CuadroTexto 71">
                    <a:extLst>
                      <a:ext uri="{FF2B5EF4-FFF2-40B4-BE49-F238E27FC236}">
                        <a16:creationId xmlns:a16="http://schemas.microsoft.com/office/drawing/2014/main" id="{999236D0-3B14-43D3-9CDC-F9872C9DC279}"/>
                      </a:ext>
                    </a:extLst>
                  </p:cNvPr>
                  <p:cNvSpPr txBox="1"/>
                  <p:nvPr/>
                </p:nvSpPr>
                <p:spPr>
                  <a:xfrm>
                    <a:off x="4970956" y="2136524"/>
                    <a:ext cx="1657622" cy="2670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Descripción del Problema</a:t>
                    </a:r>
                    <a:endParaRPr lang="es-CO" sz="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" name="CuadroTexto 72">
                    <a:extLst>
                      <a:ext uri="{FF2B5EF4-FFF2-40B4-BE49-F238E27FC236}">
                        <a16:creationId xmlns:a16="http://schemas.microsoft.com/office/drawing/2014/main" id="{C16BD479-21AF-463E-B223-7A4F2BDA8A62}"/>
                      </a:ext>
                    </a:extLst>
                  </p:cNvPr>
                  <p:cNvSpPr txBox="1"/>
                  <p:nvPr/>
                </p:nvSpPr>
                <p:spPr>
                  <a:xfrm>
                    <a:off x="4970956" y="2363538"/>
                    <a:ext cx="1657622" cy="2670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6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TimeStamp</a:t>
                    </a:r>
                    <a:endParaRPr lang="es-CO" sz="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5" name="Rectángulo 74">
                    <a:extLst>
                      <a:ext uri="{FF2B5EF4-FFF2-40B4-BE49-F238E27FC236}">
                        <a16:creationId xmlns:a16="http://schemas.microsoft.com/office/drawing/2014/main" id="{A81A39BD-84CD-4591-941D-3F8E611669D3}"/>
                      </a:ext>
                    </a:extLst>
                  </p:cNvPr>
                  <p:cNvSpPr/>
                  <p:nvPr/>
                </p:nvSpPr>
                <p:spPr>
                  <a:xfrm>
                    <a:off x="6623359" y="1670244"/>
                    <a:ext cx="1188229" cy="18067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sz="1400"/>
                  </a:p>
                </p:txBody>
              </p:sp>
              <p:sp>
                <p:nvSpPr>
                  <p:cNvPr id="76" name="Rectángulo 75">
                    <a:extLst>
                      <a:ext uri="{FF2B5EF4-FFF2-40B4-BE49-F238E27FC236}">
                        <a16:creationId xmlns:a16="http://schemas.microsoft.com/office/drawing/2014/main" id="{E080E915-AB4F-4D37-9C5E-E55840D0F039}"/>
                      </a:ext>
                    </a:extLst>
                  </p:cNvPr>
                  <p:cNvSpPr/>
                  <p:nvPr/>
                </p:nvSpPr>
                <p:spPr>
                  <a:xfrm>
                    <a:off x="6623359" y="1926075"/>
                    <a:ext cx="1188229" cy="18067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sz="1400"/>
                  </a:p>
                </p:txBody>
              </p:sp>
              <p:sp>
                <p:nvSpPr>
                  <p:cNvPr id="77" name="Rectángulo 76">
                    <a:extLst>
                      <a:ext uri="{FF2B5EF4-FFF2-40B4-BE49-F238E27FC236}">
                        <a16:creationId xmlns:a16="http://schemas.microsoft.com/office/drawing/2014/main" id="{1261C8D5-DF04-46CC-8BAC-33CEF2E1A2CF}"/>
                      </a:ext>
                    </a:extLst>
                  </p:cNvPr>
                  <p:cNvSpPr/>
                  <p:nvPr/>
                </p:nvSpPr>
                <p:spPr>
                  <a:xfrm>
                    <a:off x="6623359" y="2181906"/>
                    <a:ext cx="1188229" cy="18067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sz="1400"/>
                  </a:p>
                </p:txBody>
              </p:sp>
              <p:sp>
                <p:nvSpPr>
                  <p:cNvPr id="79" name="Rectángulo 78">
                    <a:extLst>
                      <a:ext uri="{FF2B5EF4-FFF2-40B4-BE49-F238E27FC236}">
                        <a16:creationId xmlns:a16="http://schemas.microsoft.com/office/drawing/2014/main" id="{49965FDF-6DAA-4650-B797-E514AD23BECA}"/>
                      </a:ext>
                    </a:extLst>
                  </p:cNvPr>
                  <p:cNvSpPr/>
                  <p:nvPr/>
                </p:nvSpPr>
                <p:spPr>
                  <a:xfrm>
                    <a:off x="6623359" y="2437736"/>
                    <a:ext cx="1188229" cy="18067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sz="1400"/>
                  </a:p>
                </p:txBody>
              </p:sp>
            </p:grpSp>
            <p:sp>
              <p:nvSpPr>
                <p:cNvPr id="74" name="CuadroTexto 73">
                  <a:extLst>
                    <a:ext uri="{FF2B5EF4-FFF2-40B4-BE49-F238E27FC236}">
                      <a16:creationId xmlns:a16="http://schemas.microsoft.com/office/drawing/2014/main" id="{DF040A04-FC95-452F-A5D1-0EBDBC01F251}"/>
                    </a:ext>
                  </a:extLst>
                </p:cNvPr>
                <p:cNvSpPr txBox="1"/>
                <p:nvPr/>
              </p:nvSpPr>
              <p:spPr>
                <a:xfrm>
                  <a:off x="6471875" y="1242310"/>
                  <a:ext cx="958301" cy="267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600" u="sng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Solicitudes  |</a:t>
                  </a:r>
                  <a:endParaRPr lang="es-CO" sz="600" u="sng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AE3EF73A-EF7A-4CC5-AF97-CAE427A96739}"/>
                    </a:ext>
                  </a:extLst>
                </p:cNvPr>
                <p:cNvSpPr txBox="1"/>
                <p:nvPr/>
              </p:nvSpPr>
              <p:spPr>
                <a:xfrm>
                  <a:off x="7238017" y="1242310"/>
                  <a:ext cx="687315" cy="267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600" u="sng" dirty="0" err="1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LogOut</a:t>
                  </a:r>
                  <a:endParaRPr lang="es-CO" sz="600" u="sng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Rectángulo 79">
                  <a:extLst>
                    <a:ext uri="{FF2B5EF4-FFF2-40B4-BE49-F238E27FC236}">
                      <a16:creationId xmlns:a16="http://schemas.microsoft.com/office/drawing/2014/main" id="{35DD9E3C-068B-4523-8AE4-0EDE222A5385}"/>
                    </a:ext>
                  </a:extLst>
                </p:cNvPr>
                <p:cNvSpPr/>
                <p:nvPr/>
              </p:nvSpPr>
              <p:spPr>
                <a:xfrm>
                  <a:off x="5772553" y="3236926"/>
                  <a:ext cx="1490703" cy="26394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Guardar Cambio</a:t>
                  </a:r>
                  <a:endParaRPr lang="es-CO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4" name="Grupo 83">
                <a:extLst>
                  <a:ext uri="{FF2B5EF4-FFF2-40B4-BE49-F238E27FC236}">
                    <a16:creationId xmlns:a16="http://schemas.microsoft.com/office/drawing/2014/main" id="{218ED2F8-91FD-4E2E-9DAD-88929F761B7F}"/>
                  </a:ext>
                </a:extLst>
              </p:cNvPr>
              <p:cNvGrpSpPr/>
              <p:nvPr/>
            </p:nvGrpSpPr>
            <p:grpSpPr>
              <a:xfrm>
                <a:off x="7846109" y="1011785"/>
                <a:ext cx="3117578" cy="2842828"/>
                <a:chOff x="4884508" y="886743"/>
                <a:chExt cx="3117578" cy="2842828"/>
              </a:xfrm>
            </p:grpSpPr>
            <p:pic>
              <p:nvPicPr>
                <p:cNvPr id="85" name="Imagen 84">
                  <a:extLst>
                    <a:ext uri="{FF2B5EF4-FFF2-40B4-BE49-F238E27FC236}">
                      <a16:creationId xmlns:a16="http://schemas.microsoft.com/office/drawing/2014/main" id="{ED6A83D4-4B28-4850-8B35-CBEADB2B4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4508" y="886743"/>
                  <a:ext cx="3117578" cy="2842828"/>
                </a:xfrm>
                <a:prstGeom prst="rect">
                  <a:avLst/>
                </a:prstGeom>
              </p:spPr>
            </p:pic>
            <p:sp>
              <p:nvSpPr>
                <p:cNvPr id="86" name="CuadroTexto 85">
                  <a:extLst>
                    <a:ext uri="{FF2B5EF4-FFF2-40B4-BE49-F238E27FC236}">
                      <a16:creationId xmlns:a16="http://schemas.microsoft.com/office/drawing/2014/main" id="{02E446DD-5AFD-4B88-BDDE-09EA5767E420}"/>
                    </a:ext>
                  </a:extLst>
                </p:cNvPr>
                <p:cNvSpPr txBox="1"/>
                <p:nvPr/>
              </p:nvSpPr>
              <p:spPr>
                <a:xfrm>
                  <a:off x="5463982" y="969080"/>
                  <a:ext cx="1973567" cy="244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5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http://www.techlifesolutions.com</a:t>
                  </a:r>
                  <a:endParaRPr lang="es-CO" sz="5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7" name="Grupo 86">
                  <a:extLst>
                    <a:ext uri="{FF2B5EF4-FFF2-40B4-BE49-F238E27FC236}">
                      <a16:creationId xmlns:a16="http://schemas.microsoft.com/office/drawing/2014/main" id="{729A4E11-4ACA-48DF-9E9D-21937CA17FC8}"/>
                    </a:ext>
                  </a:extLst>
                </p:cNvPr>
                <p:cNvGrpSpPr/>
                <p:nvPr/>
              </p:nvGrpSpPr>
              <p:grpSpPr>
                <a:xfrm>
                  <a:off x="4893497" y="1742063"/>
                  <a:ext cx="3031833" cy="1321071"/>
                  <a:chOff x="4884508" y="1309532"/>
                  <a:chExt cx="3031833" cy="1321071"/>
                </a:xfrm>
              </p:grpSpPr>
              <p:sp>
                <p:nvSpPr>
                  <p:cNvPr id="91" name="CuadroTexto 90">
                    <a:extLst>
                      <a:ext uri="{FF2B5EF4-FFF2-40B4-BE49-F238E27FC236}">
                        <a16:creationId xmlns:a16="http://schemas.microsoft.com/office/drawing/2014/main" id="{B93F9A1C-FF2C-4E37-8E4E-FAC428136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884508" y="1309532"/>
                    <a:ext cx="3031833" cy="3674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1050" b="1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Ingresar Solicitud de Soporte</a:t>
                    </a:r>
                    <a:endParaRPr lang="es-CO" sz="1050" b="1" dirty="0">
                      <a:solidFill>
                        <a:srgbClr val="00B0F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" name="CuadroTexto 92">
                    <a:extLst>
                      <a:ext uri="{FF2B5EF4-FFF2-40B4-BE49-F238E27FC236}">
                        <a16:creationId xmlns:a16="http://schemas.microsoft.com/office/drawing/2014/main" id="{12AB1A87-054D-4745-B3C8-1353B6FAC012}"/>
                      </a:ext>
                    </a:extLst>
                  </p:cNvPr>
                  <p:cNvSpPr txBox="1"/>
                  <p:nvPr/>
                </p:nvSpPr>
                <p:spPr>
                  <a:xfrm>
                    <a:off x="4970956" y="1682486"/>
                    <a:ext cx="959530" cy="2670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Nombre</a:t>
                    </a:r>
                    <a:endParaRPr lang="es-CO" sz="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CuadroTexto 93">
                    <a:extLst>
                      <a:ext uri="{FF2B5EF4-FFF2-40B4-BE49-F238E27FC236}">
                        <a16:creationId xmlns:a16="http://schemas.microsoft.com/office/drawing/2014/main" id="{C5D724ED-5785-4292-97E4-8194DE593ACD}"/>
                      </a:ext>
                    </a:extLst>
                  </p:cNvPr>
                  <p:cNvSpPr txBox="1"/>
                  <p:nvPr/>
                </p:nvSpPr>
                <p:spPr>
                  <a:xfrm>
                    <a:off x="4970956" y="1909505"/>
                    <a:ext cx="1657622" cy="2670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Correo Electrónico</a:t>
                    </a:r>
                    <a:endParaRPr lang="es-CO" sz="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5" name="CuadroTexto 94">
                    <a:extLst>
                      <a:ext uri="{FF2B5EF4-FFF2-40B4-BE49-F238E27FC236}">
                        <a16:creationId xmlns:a16="http://schemas.microsoft.com/office/drawing/2014/main" id="{F16266BC-9FEA-45E2-B283-550249B88D1B}"/>
                      </a:ext>
                    </a:extLst>
                  </p:cNvPr>
                  <p:cNvSpPr txBox="1"/>
                  <p:nvPr/>
                </p:nvSpPr>
                <p:spPr>
                  <a:xfrm>
                    <a:off x="4970956" y="2136524"/>
                    <a:ext cx="1657622" cy="2670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Descripción del Problema</a:t>
                    </a:r>
                    <a:endParaRPr lang="es-CO" sz="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6" name="CuadroTexto 95">
                    <a:extLst>
                      <a:ext uri="{FF2B5EF4-FFF2-40B4-BE49-F238E27FC236}">
                        <a16:creationId xmlns:a16="http://schemas.microsoft.com/office/drawing/2014/main" id="{9F4525D4-A66F-43A1-B24E-6F8340ADCEAC}"/>
                      </a:ext>
                    </a:extLst>
                  </p:cNvPr>
                  <p:cNvSpPr txBox="1"/>
                  <p:nvPr/>
                </p:nvSpPr>
                <p:spPr>
                  <a:xfrm>
                    <a:off x="4970956" y="2363538"/>
                    <a:ext cx="1657622" cy="2670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6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TimeStamp</a:t>
                    </a:r>
                    <a:endParaRPr lang="es-CO" sz="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7" name="Rectángulo 96">
                    <a:extLst>
                      <a:ext uri="{FF2B5EF4-FFF2-40B4-BE49-F238E27FC236}">
                        <a16:creationId xmlns:a16="http://schemas.microsoft.com/office/drawing/2014/main" id="{A91FBCE8-3D01-493A-A29B-BE6C5A5AC79B}"/>
                      </a:ext>
                    </a:extLst>
                  </p:cNvPr>
                  <p:cNvSpPr/>
                  <p:nvPr/>
                </p:nvSpPr>
                <p:spPr>
                  <a:xfrm>
                    <a:off x="6623359" y="1670244"/>
                    <a:ext cx="1188229" cy="18067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sz="1400"/>
                  </a:p>
                </p:txBody>
              </p:sp>
              <p:sp>
                <p:nvSpPr>
                  <p:cNvPr id="98" name="Rectángulo 97">
                    <a:extLst>
                      <a:ext uri="{FF2B5EF4-FFF2-40B4-BE49-F238E27FC236}">
                        <a16:creationId xmlns:a16="http://schemas.microsoft.com/office/drawing/2014/main" id="{8897C776-698C-44EB-96CA-D3EF5327B0CA}"/>
                      </a:ext>
                    </a:extLst>
                  </p:cNvPr>
                  <p:cNvSpPr/>
                  <p:nvPr/>
                </p:nvSpPr>
                <p:spPr>
                  <a:xfrm>
                    <a:off x="6623359" y="1926075"/>
                    <a:ext cx="1188229" cy="18067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sz="1400"/>
                  </a:p>
                </p:txBody>
              </p:sp>
              <p:sp>
                <p:nvSpPr>
                  <p:cNvPr id="99" name="Rectángulo 98">
                    <a:extLst>
                      <a:ext uri="{FF2B5EF4-FFF2-40B4-BE49-F238E27FC236}">
                        <a16:creationId xmlns:a16="http://schemas.microsoft.com/office/drawing/2014/main" id="{422D51BE-7011-48DD-9878-44A69EA0F625}"/>
                      </a:ext>
                    </a:extLst>
                  </p:cNvPr>
                  <p:cNvSpPr/>
                  <p:nvPr/>
                </p:nvSpPr>
                <p:spPr>
                  <a:xfrm>
                    <a:off x="6623359" y="2181906"/>
                    <a:ext cx="1188229" cy="18067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sz="1400"/>
                  </a:p>
                </p:txBody>
              </p:sp>
              <p:sp>
                <p:nvSpPr>
                  <p:cNvPr id="100" name="Rectángulo 99">
                    <a:extLst>
                      <a:ext uri="{FF2B5EF4-FFF2-40B4-BE49-F238E27FC236}">
                        <a16:creationId xmlns:a16="http://schemas.microsoft.com/office/drawing/2014/main" id="{4FDC1BD3-04C4-49E0-AA35-C28BE23527E8}"/>
                      </a:ext>
                    </a:extLst>
                  </p:cNvPr>
                  <p:cNvSpPr/>
                  <p:nvPr/>
                </p:nvSpPr>
                <p:spPr>
                  <a:xfrm>
                    <a:off x="6623359" y="2437736"/>
                    <a:ext cx="1188229" cy="180678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sz="1400"/>
                  </a:p>
                </p:txBody>
              </p:sp>
            </p:grpSp>
            <p:sp>
              <p:nvSpPr>
                <p:cNvPr id="88" name="CuadroTexto 87">
                  <a:extLst>
                    <a:ext uri="{FF2B5EF4-FFF2-40B4-BE49-F238E27FC236}">
                      <a16:creationId xmlns:a16="http://schemas.microsoft.com/office/drawing/2014/main" id="{44B2CE02-5272-475E-A09A-C2718A0366EE}"/>
                    </a:ext>
                  </a:extLst>
                </p:cNvPr>
                <p:cNvSpPr txBox="1"/>
                <p:nvPr/>
              </p:nvSpPr>
              <p:spPr>
                <a:xfrm>
                  <a:off x="6471875" y="1242310"/>
                  <a:ext cx="958301" cy="267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600" u="sng" dirty="0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Solicitudes  |</a:t>
                  </a:r>
                  <a:endParaRPr lang="es-CO" sz="600" u="sng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CuadroTexto 88">
                  <a:extLst>
                    <a:ext uri="{FF2B5EF4-FFF2-40B4-BE49-F238E27FC236}">
                      <a16:creationId xmlns:a16="http://schemas.microsoft.com/office/drawing/2014/main" id="{3E7194F2-1ED5-47D2-8043-EC0A82AE3A91}"/>
                    </a:ext>
                  </a:extLst>
                </p:cNvPr>
                <p:cNvSpPr txBox="1"/>
                <p:nvPr/>
              </p:nvSpPr>
              <p:spPr>
                <a:xfrm>
                  <a:off x="7238017" y="1242310"/>
                  <a:ext cx="687315" cy="267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600" u="sng" dirty="0" err="1">
                      <a:solidFill>
                        <a:srgbClr val="0000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LogOut</a:t>
                  </a:r>
                  <a:endParaRPr lang="es-CO" sz="600" u="sng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780CEBA8-18FD-451C-99B7-ECFB7DFA456C}"/>
                    </a:ext>
                  </a:extLst>
                </p:cNvPr>
                <p:cNvSpPr/>
                <p:nvPr/>
              </p:nvSpPr>
              <p:spPr>
                <a:xfrm>
                  <a:off x="5772553" y="3236926"/>
                  <a:ext cx="1490703" cy="26394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Guardar Cambio</a:t>
                  </a:r>
                  <a:endParaRPr lang="es-CO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103" name="Imagen 102">
                <a:extLst>
                  <a:ext uri="{FF2B5EF4-FFF2-40B4-BE49-F238E27FC236}">
                    <a16:creationId xmlns:a16="http://schemas.microsoft.com/office/drawing/2014/main" id="{3A7A1CBF-7098-4E68-B76C-9C14C6346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60042" y="2170189"/>
                <a:ext cx="2236117" cy="862900"/>
              </a:xfrm>
              <a:prstGeom prst="rect">
                <a:avLst/>
              </a:prstGeom>
            </p:spPr>
          </p:pic>
          <p:sp>
            <p:nvSpPr>
              <p:cNvPr id="104" name="CuadroTexto 103">
                <a:extLst>
                  <a:ext uri="{FF2B5EF4-FFF2-40B4-BE49-F238E27FC236}">
                    <a16:creationId xmlns:a16="http://schemas.microsoft.com/office/drawing/2014/main" id="{02394239-DE20-4EF6-A094-2A0E8B4D7EB2}"/>
                  </a:ext>
                </a:extLst>
              </p:cNvPr>
              <p:cNvSpPr txBox="1"/>
              <p:nvPr/>
            </p:nvSpPr>
            <p:spPr>
              <a:xfrm>
                <a:off x="9289349" y="4473824"/>
                <a:ext cx="958301" cy="26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600" u="sng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Solicitudes  |</a:t>
                </a:r>
                <a:endParaRPr lang="es-CO" sz="600" u="sng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CuadroTexto 104">
                <a:extLst>
                  <a:ext uri="{FF2B5EF4-FFF2-40B4-BE49-F238E27FC236}">
                    <a16:creationId xmlns:a16="http://schemas.microsoft.com/office/drawing/2014/main" id="{5BE49786-D551-41B7-B49E-650BAA9DD054}"/>
                  </a:ext>
                </a:extLst>
              </p:cNvPr>
              <p:cNvSpPr txBox="1"/>
              <p:nvPr/>
            </p:nvSpPr>
            <p:spPr>
              <a:xfrm>
                <a:off x="10055492" y="4473824"/>
                <a:ext cx="687315" cy="26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600" u="sng" dirty="0" err="1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LogOut</a:t>
                </a:r>
                <a:endParaRPr lang="es-CO" sz="600" u="sng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CuadroTexto 105">
                <a:extLst>
                  <a:ext uri="{FF2B5EF4-FFF2-40B4-BE49-F238E27FC236}">
                    <a16:creationId xmlns:a16="http://schemas.microsoft.com/office/drawing/2014/main" id="{3210FD9D-E61B-492E-98B2-023BB7E06D5C}"/>
                  </a:ext>
                </a:extLst>
              </p:cNvPr>
              <p:cNvSpPr txBox="1"/>
              <p:nvPr/>
            </p:nvSpPr>
            <p:spPr>
              <a:xfrm>
                <a:off x="4626263" y="5226021"/>
                <a:ext cx="788342" cy="26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Nombre</a:t>
                </a:r>
                <a:endParaRPr lang="es-CO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009C51AD-43AE-4751-924C-D672658ED022}"/>
                  </a:ext>
                </a:extLst>
              </p:cNvPr>
              <p:cNvSpPr txBox="1"/>
              <p:nvPr/>
            </p:nvSpPr>
            <p:spPr>
              <a:xfrm>
                <a:off x="5752781" y="5226021"/>
                <a:ext cx="1457915" cy="26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Correo Electrónico</a:t>
                </a:r>
                <a:endParaRPr lang="es-CO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CuadroTexto 107">
                <a:extLst>
                  <a:ext uri="{FF2B5EF4-FFF2-40B4-BE49-F238E27FC236}">
                    <a16:creationId xmlns:a16="http://schemas.microsoft.com/office/drawing/2014/main" id="{5ADF76C3-DA89-4145-8815-5542377DC560}"/>
                  </a:ext>
                </a:extLst>
              </p:cNvPr>
              <p:cNvSpPr txBox="1"/>
              <p:nvPr/>
            </p:nvSpPr>
            <p:spPr>
              <a:xfrm>
                <a:off x="7551942" y="5226021"/>
                <a:ext cx="1952112" cy="26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Descripción del Problema</a:t>
                </a:r>
                <a:endParaRPr lang="es-CO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CuadroTexto 108">
                <a:extLst>
                  <a:ext uri="{FF2B5EF4-FFF2-40B4-BE49-F238E27FC236}">
                    <a16:creationId xmlns:a16="http://schemas.microsoft.com/office/drawing/2014/main" id="{08371525-CBE3-44FC-9014-630B5C05171D}"/>
                  </a:ext>
                </a:extLst>
              </p:cNvPr>
              <p:cNvSpPr txBox="1"/>
              <p:nvPr/>
            </p:nvSpPr>
            <p:spPr>
              <a:xfrm>
                <a:off x="9539355" y="5226021"/>
                <a:ext cx="1012546" cy="26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TimeStamp</a:t>
                </a:r>
                <a:endParaRPr lang="es-CO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CuadroTexto 109">
                <a:extLst>
                  <a:ext uri="{FF2B5EF4-FFF2-40B4-BE49-F238E27FC236}">
                    <a16:creationId xmlns:a16="http://schemas.microsoft.com/office/drawing/2014/main" id="{B40C5841-D2C8-4BD4-8C88-B21B32D8DD1C}"/>
                  </a:ext>
                </a:extLst>
              </p:cNvPr>
              <p:cNvSpPr txBox="1"/>
              <p:nvPr/>
            </p:nvSpPr>
            <p:spPr>
              <a:xfrm>
                <a:off x="6030590" y="4805516"/>
                <a:ext cx="3031833" cy="367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Ingresar Solicitud de Soporte</a:t>
                </a:r>
                <a:endParaRPr lang="es-CO" sz="105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CuadroTexto 110">
                <a:extLst>
                  <a:ext uri="{FF2B5EF4-FFF2-40B4-BE49-F238E27FC236}">
                    <a16:creationId xmlns:a16="http://schemas.microsoft.com/office/drawing/2014/main" id="{EA0536B0-A956-4601-AC07-56361FFA0E24}"/>
                  </a:ext>
                </a:extLst>
              </p:cNvPr>
              <p:cNvSpPr txBox="1"/>
              <p:nvPr/>
            </p:nvSpPr>
            <p:spPr>
              <a:xfrm>
                <a:off x="4689132" y="5501271"/>
                <a:ext cx="5366361" cy="26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600" dirty="0">
                    <a:latin typeface="Arial" panose="020B0604020202020204" pitchFamily="34" charset="0"/>
                    <a:cs typeface="Arial" panose="020B0604020202020204" pitchFamily="34" charset="0"/>
                  </a:rPr>
                  <a:t>Actualmente no hay solicitudes</a:t>
                </a:r>
                <a:endParaRPr lang="es-CO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03955568-9532-4621-8E22-771FAA118EBE}"/>
                </a:ext>
              </a:extLst>
            </p:cNvPr>
            <p:cNvSpPr txBox="1"/>
            <p:nvPr/>
          </p:nvSpPr>
          <p:spPr>
            <a:xfrm>
              <a:off x="10322178" y="3339187"/>
              <a:ext cx="1632858" cy="345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Api Gateway</a:t>
              </a:r>
              <a:endParaRPr lang="es-CO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5" name="Conector: curvado 114">
              <a:extLst>
                <a:ext uri="{FF2B5EF4-FFF2-40B4-BE49-F238E27FC236}">
                  <a16:creationId xmlns:a16="http://schemas.microsoft.com/office/drawing/2014/main" id="{1A70B78D-E353-4FBC-9AA8-C40F8CD0051F}"/>
                </a:ext>
              </a:extLst>
            </p:cNvPr>
            <p:cNvCxnSpPr>
              <a:endCxn id="113" idx="0"/>
            </p:cNvCxnSpPr>
            <p:nvPr/>
          </p:nvCxnSpPr>
          <p:spPr>
            <a:xfrm>
              <a:off x="9469563" y="2140335"/>
              <a:ext cx="1669044" cy="119885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: curvado 129">
              <a:extLst>
                <a:ext uri="{FF2B5EF4-FFF2-40B4-BE49-F238E27FC236}">
                  <a16:creationId xmlns:a16="http://schemas.microsoft.com/office/drawing/2014/main" id="{ADD3DC1E-F345-4A2D-8810-7A40460DBAFE}"/>
                </a:ext>
              </a:extLst>
            </p:cNvPr>
            <p:cNvCxnSpPr>
              <a:stCxn id="113" idx="2"/>
              <a:endCxn id="47" idx="3"/>
            </p:cNvCxnSpPr>
            <p:nvPr/>
          </p:nvCxnSpPr>
          <p:spPr>
            <a:xfrm rot="5400000">
              <a:off x="9725799" y="3428315"/>
              <a:ext cx="1156573" cy="166904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upo 135">
              <a:extLst>
                <a:ext uri="{FF2B5EF4-FFF2-40B4-BE49-F238E27FC236}">
                  <a16:creationId xmlns:a16="http://schemas.microsoft.com/office/drawing/2014/main" id="{655701FE-41A5-4041-8824-CC193D142BF8}"/>
                </a:ext>
              </a:extLst>
            </p:cNvPr>
            <p:cNvGrpSpPr/>
            <p:nvPr/>
          </p:nvGrpSpPr>
          <p:grpSpPr>
            <a:xfrm>
              <a:off x="167000" y="6113096"/>
              <a:ext cx="9421388" cy="625101"/>
              <a:chOff x="753979" y="5909860"/>
              <a:chExt cx="10067867" cy="828337"/>
            </a:xfrm>
          </p:grpSpPr>
          <p:sp>
            <p:nvSpPr>
              <p:cNvPr id="118" name="Flecha: pentágono 117">
                <a:extLst>
                  <a:ext uri="{FF2B5EF4-FFF2-40B4-BE49-F238E27FC236}">
                    <a16:creationId xmlns:a16="http://schemas.microsoft.com/office/drawing/2014/main" id="{23FA186F-2E15-4AB4-B4EE-5CAE8689DA0D}"/>
                  </a:ext>
                </a:extLst>
              </p:cNvPr>
              <p:cNvSpPr/>
              <p:nvPr/>
            </p:nvSpPr>
            <p:spPr>
              <a:xfrm>
                <a:off x="753979" y="6176211"/>
                <a:ext cx="2578893" cy="536606"/>
              </a:xfrm>
              <a:prstGeom prst="homePlat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100"/>
              </a:p>
            </p:txBody>
          </p:sp>
          <p:sp>
            <p:nvSpPr>
              <p:cNvPr id="119" name="Flecha: cheurón 118">
                <a:extLst>
                  <a:ext uri="{FF2B5EF4-FFF2-40B4-BE49-F238E27FC236}">
                    <a16:creationId xmlns:a16="http://schemas.microsoft.com/office/drawing/2014/main" id="{0A35FEFA-AE76-45A3-B339-EC0A5DFBFD15}"/>
                  </a:ext>
                </a:extLst>
              </p:cNvPr>
              <p:cNvSpPr/>
              <p:nvPr/>
            </p:nvSpPr>
            <p:spPr>
              <a:xfrm>
                <a:off x="3175425" y="6192333"/>
                <a:ext cx="2655896" cy="536606"/>
              </a:xfrm>
              <a:prstGeom prst="chevr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Flecha: cheurón 119">
                <a:extLst>
                  <a:ext uri="{FF2B5EF4-FFF2-40B4-BE49-F238E27FC236}">
                    <a16:creationId xmlns:a16="http://schemas.microsoft.com/office/drawing/2014/main" id="{DC81C71D-3B22-42EC-A4EF-E78A64EAC9CD}"/>
                  </a:ext>
                </a:extLst>
              </p:cNvPr>
              <p:cNvSpPr/>
              <p:nvPr/>
            </p:nvSpPr>
            <p:spPr>
              <a:xfrm>
                <a:off x="5667501" y="6196962"/>
                <a:ext cx="2655896" cy="536606"/>
              </a:xfrm>
              <a:prstGeom prst="chevr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Flecha: cheurón 120">
                <a:extLst>
                  <a:ext uri="{FF2B5EF4-FFF2-40B4-BE49-F238E27FC236}">
                    <a16:creationId xmlns:a16="http://schemas.microsoft.com/office/drawing/2014/main" id="{D32A8E24-6FD0-48FE-B707-4EE7FB5E4590}"/>
                  </a:ext>
                </a:extLst>
              </p:cNvPr>
              <p:cNvSpPr/>
              <p:nvPr/>
            </p:nvSpPr>
            <p:spPr>
              <a:xfrm>
                <a:off x="8165950" y="6201591"/>
                <a:ext cx="2655896" cy="536606"/>
              </a:xfrm>
              <a:prstGeom prst="chevr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CuadroTexto 121">
                <a:extLst>
                  <a:ext uri="{FF2B5EF4-FFF2-40B4-BE49-F238E27FC236}">
                    <a16:creationId xmlns:a16="http://schemas.microsoft.com/office/drawing/2014/main" id="{B66A229D-8808-48CB-8F5E-78AEBF1D27A6}"/>
                  </a:ext>
                </a:extLst>
              </p:cNvPr>
              <p:cNvSpPr txBox="1"/>
              <p:nvPr/>
            </p:nvSpPr>
            <p:spPr>
              <a:xfrm>
                <a:off x="961415" y="6275969"/>
                <a:ext cx="2655896" cy="38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b="1" dirty="0">
                    <a:solidFill>
                      <a:schemeClr val="bg1"/>
                    </a:solidFill>
                  </a:rPr>
                  <a:t>Ambiente Desarrollo</a:t>
                </a:r>
                <a:endParaRPr lang="es-CO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CuadroTexto 122">
                <a:extLst>
                  <a:ext uri="{FF2B5EF4-FFF2-40B4-BE49-F238E27FC236}">
                    <a16:creationId xmlns:a16="http://schemas.microsoft.com/office/drawing/2014/main" id="{C9DD59E4-3034-4AFD-A9A8-F869C7FE8C7B}"/>
                  </a:ext>
                </a:extLst>
              </p:cNvPr>
              <p:cNvSpPr txBox="1"/>
              <p:nvPr/>
            </p:nvSpPr>
            <p:spPr>
              <a:xfrm>
                <a:off x="3511340" y="6252647"/>
                <a:ext cx="2035542" cy="38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b="1" dirty="0">
                    <a:solidFill>
                      <a:schemeClr val="bg1"/>
                    </a:solidFill>
                  </a:rPr>
                  <a:t>Ambiente SIT</a:t>
                </a:r>
                <a:endParaRPr lang="es-CO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CuadroTexto 123">
                <a:extLst>
                  <a:ext uri="{FF2B5EF4-FFF2-40B4-BE49-F238E27FC236}">
                    <a16:creationId xmlns:a16="http://schemas.microsoft.com/office/drawing/2014/main" id="{878BB204-E62C-467E-8128-119C2A6AC807}"/>
                  </a:ext>
                </a:extLst>
              </p:cNvPr>
              <p:cNvSpPr txBox="1"/>
              <p:nvPr/>
            </p:nvSpPr>
            <p:spPr>
              <a:xfrm>
                <a:off x="6038757" y="6276482"/>
                <a:ext cx="2035542" cy="38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b="1" dirty="0">
                    <a:solidFill>
                      <a:schemeClr val="bg1"/>
                    </a:solidFill>
                  </a:rPr>
                  <a:t>Ambiente Calidad</a:t>
                </a:r>
                <a:endParaRPr lang="es-CO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CuadroTexto 124">
                <a:extLst>
                  <a:ext uri="{FF2B5EF4-FFF2-40B4-BE49-F238E27FC236}">
                    <a16:creationId xmlns:a16="http://schemas.microsoft.com/office/drawing/2014/main" id="{B1EDC457-1997-4427-90DD-234969A0334F}"/>
                  </a:ext>
                </a:extLst>
              </p:cNvPr>
              <p:cNvSpPr txBox="1"/>
              <p:nvPr/>
            </p:nvSpPr>
            <p:spPr>
              <a:xfrm>
                <a:off x="8444014" y="6291034"/>
                <a:ext cx="2371457" cy="38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b="1" dirty="0">
                    <a:solidFill>
                      <a:schemeClr val="bg1"/>
                    </a:solidFill>
                  </a:rPr>
                  <a:t>Ambiente Producción</a:t>
                </a:r>
                <a:endParaRPr lang="es-CO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Flecha: a la derecha 130">
                <a:extLst>
                  <a:ext uri="{FF2B5EF4-FFF2-40B4-BE49-F238E27FC236}">
                    <a16:creationId xmlns:a16="http://schemas.microsoft.com/office/drawing/2014/main" id="{C02910DA-4880-4F3B-B488-D1DD72D0C02C}"/>
                  </a:ext>
                </a:extLst>
              </p:cNvPr>
              <p:cNvSpPr/>
              <p:nvPr/>
            </p:nvSpPr>
            <p:spPr>
              <a:xfrm>
                <a:off x="2895227" y="5909860"/>
                <a:ext cx="461030" cy="243696"/>
              </a:xfrm>
              <a:prstGeom prst="rightArrow">
                <a:avLst/>
              </a:prstGeom>
              <a:solidFill>
                <a:srgbClr val="00FF0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100"/>
              </a:p>
            </p:txBody>
          </p:sp>
          <p:sp>
            <p:nvSpPr>
              <p:cNvPr id="132" name="Flecha: a la derecha 131">
                <a:extLst>
                  <a:ext uri="{FF2B5EF4-FFF2-40B4-BE49-F238E27FC236}">
                    <a16:creationId xmlns:a16="http://schemas.microsoft.com/office/drawing/2014/main" id="{96931B54-BFD6-421E-A76D-6228F0A3DC56}"/>
                  </a:ext>
                </a:extLst>
              </p:cNvPr>
              <p:cNvSpPr/>
              <p:nvPr/>
            </p:nvSpPr>
            <p:spPr>
              <a:xfrm>
                <a:off x="5420832" y="5909860"/>
                <a:ext cx="461030" cy="243696"/>
              </a:xfrm>
              <a:prstGeom prst="rightArrow">
                <a:avLst/>
              </a:prstGeom>
              <a:solidFill>
                <a:srgbClr val="00FF0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100"/>
              </a:p>
            </p:txBody>
          </p:sp>
          <p:sp>
            <p:nvSpPr>
              <p:cNvPr id="133" name="Flecha: a la derecha 132">
                <a:extLst>
                  <a:ext uri="{FF2B5EF4-FFF2-40B4-BE49-F238E27FC236}">
                    <a16:creationId xmlns:a16="http://schemas.microsoft.com/office/drawing/2014/main" id="{75501365-EDA1-464F-AA9B-A2F26F747262}"/>
                  </a:ext>
                </a:extLst>
              </p:cNvPr>
              <p:cNvSpPr/>
              <p:nvPr/>
            </p:nvSpPr>
            <p:spPr>
              <a:xfrm>
                <a:off x="7889610" y="5909860"/>
                <a:ext cx="461030" cy="243696"/>
              </a:xfrm>
              <a:prstGeom prst="rightArrow">
                <a:avLst/>
              </a:prstGeom>
              <a:solidFill>
                <a:srgbClr val="00FF0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100"/>
              </a:p>
            </p:txBody>
          </p:sp>
        </p:grpSp>
        <p:sp>
          <p:nvSpPr>
            <p:cNvPr id="134" name="CuadroTexto 133">
              <a:extLst>
                <a:ext uri="{FF2B5EF4-FFF2-40B4-BE49-F238E27FC236}">
                  <a16:creationId xmlns:a16="http://schemas.microsoft.com/office/drawing/2014/main" id="{250B5453-ADF5-49D0-82D5-58EE6D032653}"/>
                </a:ext>
              </a:extLst>
            </p:cNvPr>
            <p:cNvSpPr txBox="1"/>
            <p:nvPr/>
          </p:nvSpPr>
          <p:spPr>
            <a:xfrm>
              <a:off x="125203" y="981011"/>
              <a:ext cx="2291168" cy="285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50" dirty="0">
                  <a:latin typeface="Arial" panose="020B0604020202020204" pitchFamily="34" charset="0"/>
                  <a:cs typeface="Arial" panose="020B0604020202020204" pitchFamily="34" charset="0"/>
                </a:rPr>
                <a:t>HTML, CSS, JavaScript</a:t>
              </a:r>
              <a:endParaRPr lang="es-CO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lecha: a la derecha 136">
              <a:extLst>
                <a:ext uri="{FF2B5EF4-FFF2-40B4-BE49-F238E27FC236}">
                  <a16:creationId xmlns:a16="http://schemas.microsoft.com/office/drawing/2014/main" id="{18B8AF84-65C0-46DA-B4FB-379E89FFC310}"/>
                </a:ext>
              </a:extLst>
            </p:cNvPr>
            <p:cNvSpPr/>
            <p:nvPr/>
          </p:nvSpPr>
          <p:spPr>
            <a:xfrm>
              <a:off x="9994929" y="6057425"/>
              <a:ext cx="442584" cy="183904"/>
            </a:xfrm>
            <a:prstGeom prst="rightArrow">
              <a:avLst/>
            </a:prstGeom>
            <a:solidFill>
              <a:srgbClr val="00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6CB17FA5-2BB7-46E0-94F1-E8AEAB67B02C}"/>
                </a:ext>
              </a:extLst>
            </p:cNvPr>
            <p:cNvGrpSpPr/>
            <p:nvPr/>
          </p:nvGrpSpPr>
          <p:grpSpPr>
            <a:xfrm>
              <a:off x="10642524" y="1349884"/>
              <a:ext cx="1279932" cy="738120"/>
              <a:chOff x="10675104" y="4991479"/>
              <a:chExt cx="1279932" cy="738120"/>
            </a:xfrm>
          </p:grpSpPr>
          <p:sp>
            <p:nvSpPr>
              <p:cNvPr id="138" name="Cilindro 137">
                <a:extLst>
                  <a:ext uri="{FF2B5EF4-FFF2-40B4-BE49-F238E27FC236}">
                    <a16:creationId xmlns:a16="http://schemas.microsoft.com/office/drawing/2014/main" id="{5754DDA4-89A0-4727-9EDC-EC76C40769A0}"/>
                  </a:ext>
                </a:extLst>
              </p:cNvPr>
              <p:cNvSpPr/>
              <p:nvPr/>
            </p:nvSpPr>
            <p:spPr>
              <a:xfrm>
                <a:off x="10675104" y="4991479"/>
                <a:ext cx="1222807" cy="738120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/>
              </a:p>
            </p:txBody>
          </p:sp>
          <p:sp>
            <p:nvSpPr>
              <p:cNvPr id="140" name="CuadroTexto 139">
                <a:extLst>
                  <a:ext uri="{FF2B5EF4-FFF2-40B4-BE49-F238E27FC236}">
                    <a16:creationId xmlns:a16="http://schemas.microsoft.com/office/drawing/2014/main" id="{6603C85C-A125-490C-9F1D-5866096D8FB1}"/>
                  </a:ext>
                </a:extLst>
              </p:cNvPr>
              <p:cNvSpPr txBox="1"/>
              <p:nvPr/>
            </p:nvSpPr>
            <p:spPr>
              <a:xfrm>
                <a:off x="10675104" y="5285197"/>
                <a:ext cx="1279932" cy="345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err="1">
                    <a:solidFill>
                      <a:schemeClr val="bg1"/>
                    </a:solidFill>
                  </a:rPr>
                  <a:t>DynamoDB</a:t>
                </a:r>
                <a:endParaRPr lang="es-CO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3F426D99-2514-4E99-B6C0-E8F32EFE1F06}"/>
                </a:ext>
              </a:extLst>
            </p:cNvPr>
            <p:cNvSpPr txBox="1"/>
            <p:nvPr/>
          </p:nvSpPr>
          <p:spPr>
            <a:xfrm>
              <a:off x="9892681" y="6162088"/>
              <a:ext cx="2174092" cy="569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GitHub </a:t>
              </a:r>
              <a:r>
                <a:rPr lang="es-E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Actions</a:t>
              </a:r>
              <a:r>
                <a:rPr lang="es-E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 AWS Pipeline CI/CD Lambda, </a:t>
              </a:r>
              <a:r>
                <a:rPr lang="es-ES" sz="9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Pruebaa</a:t>
              </a:r>
              <a:r>
                <a:rPr lang="es-E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, Notificaciones para estudiante</a:t>
              </a:r>
              <a:endParaRPr lang="es-CO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Conector recto de flecha 143">
              <a:extLst>
                <a:ext uri="{FF2B5EF4-FFF2-40B4-BE49-F238E27FC236}">
                  <a16:creationId xmlns:a16="http://schemas.microsoft.com/office/drawing/2014/main" id="{8358715E-3F80-4EC2-8F9D-ED54010BDAA2}"/>
                </a:ext>
              </a:extLst>
            </p:cNvPr>
            <p:cNvCxnSpPr/>
            <p:nvPr/>
          </p:nvCxnSpPr>
          <p:spPr>
            <a:xfrm>
              <a:off x="1771567" y="1119510"/>
              <a:ext cx="6078291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CuadroTexto 144">
              <a:extLst>
                <a:ext uri="{FF2B5EF4-FFF2-40B4-BE49-F238E27FC236}">
                  <a16:creationId xmlns:a16="http://schemas.microsoft.com/office/drawing/2014/main" id="{1E151F33-8D4A-4B4C-AC11-68FA17720099}"/>
                </a:ext>
              </a:extLst>
            </p:cNvPr>
            <p:cNvSpPr txBox="1"/>
            <p:nvPr/>
          </p:nvSpPr>
          <p:spPr>
            <a:xfrm>
              <a:off x="7849858" y="958156"/>
              <a:ext cx="1009708" cy="285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Commit</a:t>
              </a:r>
              <a:endParaRPr lang="es-CO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lecha: a la derecha 145">
              <a:extLst>
                <a:ext uri="{FF2B5EF4-FFF2-40B4-BE49-F238E27FC236}">
                  <a16:creationId xmlns:a16="http://schemas.microsoft.com/office/drawing/2014/main" id="{C30F3A40-D751-4A18-B94A-63A556062B96}"/>
                </a:ext>
              </a:extLst>
            </p:cNvPr>
            <p:cNvSpPr/>
            <p:nvPr/>
          </p:nvSpPr>
          <p:spPr>
            <a:xfrm>
              <a:off x="8624434" y="1020097"/>
              <a:ext cx="431426" cy="183904"/>
            </a:xfrm>
            <a:prstGeom prst="rightArrow">
              <a:avLst/>
            </a:prstGeom>
            <a:solidFill>
              <a:srgbClr val="00FF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147" name="CuadroTexto 146">
              <a:extLst>
                <a:ext uri="{FF2B5EF4-FFF2-40B4-BE49-F238E27FC236}">
                  <a16:creationId xmlns:a16="http://schemas.microsoft.com/office/drawing/2014/main" id="{3CD6A494-A861-4045-93EA-D0A5C4A3E11E}"/>
                </a:ext>
              </a:extLst>
            </p:cNvPr>
            <p:cNvSpPr txBox="1"/>
            <p:nvPr/>
          </p:nvSpPr>
          <p:spPr>
            <a:xfrm>
              <a:off x="9728756" y="917351"/>
              <a:ext cx="2346461" cy="46956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1050" dirty="0"/>
                <a:t>Infraestructura -&gt; Pipeline AWS </a:t>
              </a:r>
              <a:r>
                <a:rPr lang="es-ES" sz="1050" dirty="0" err="1"/>
                <a:t>IaC</a:t>
              </a:r>
              <a:endParaRPr lang="es-CO" sz="1050" dirty="0"/>
            </a:p>
          </p:txBody>
        </p:sp>
      </p:grp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0259E8EA-D68E-44CA-9211-7382FB1A4335}"/>
              </a:ext>
            </a:extLst>
          </p:cNvPr>
          <p:cNvSpPr txBox="1"/>
          <p:nvPr/>
        </p:nvSpPr>
        <p:spPr>
          <a:xfrm>
            <a:off x="272469" y="1057040"/>
            <a:ext cx="1154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Una vez definido el marco de trabajo, procedemos a dibujar el requerimiento aplicando visual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7A9F82B6-9391-449C-82EE-6A6D18B3CFC0}"/>
              </a:ext>
            </a:extLst>
          </p:cNvPr>
          <p:cNvSpPr txBox="1"/>
          <p:nvPr/>
        </p:nvSpPr>
        <p:spPr>
          <a:xfrm>
            <a:off x="9324708" y="4959691"/>
            <a:ext cx="18591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CloudWatch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para monitorear las invocaciones de Lambda y Crear Alarmas en caso de fallas</a:t>
            </a:r>
            <a:endParaRPr lang="es-CO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45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DF8A7B7-6E69-4482-80D3-C2BE2E425AF6}"/>
              </a:ext>
            </a:extLst>
          </p:cNvPr>
          <p:cNvGrpSpPr/>
          <p:nvPr/>
        </p:nvGrpSpPr>
        <p:grpSpPr>
          <a:xfrm>
            <a:off x="2617065" y="2093742"/>
            <a:ext cx="2434433" cy="682625"/>
            <a:chOff x="3087118" y="2722887"/>
            <a:chExt cx="2714625" cy="819150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F43A5CC9-85F3-4D3D-904A-B99248270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7118" y="2722887"/>
              <a:ext cx="2714625" cy="819150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013EAF3-66EE-4786-B96E-67E2321F9B9B}"/>
                </a:ext>
              </a:extLst>
            </p:cNvPr>
            <p:cNvGrpSpPr/>
            <p:nvPr/>
          </p:nvGrpSpPr>
          <p:grpSpPr>
            <a:xfrm>
              <a:off x="3182412" y="2760745"/>
              <a:ext cx="2290039" cy="554075"/>
              <a:chOff x="419456" y="2802680"/>
              <a:chExt cx="2290039" cy="554075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2576816-D8B1-4CF6-9335-D3DB9A7D7D09}"/>
                  </a:ext>
                </a:extLst>
              </p:cNvPr>
              <p:cNvSpPr txBox="1"/>
              <p:nvPr/>
            </p:nvSpPr>
            <p:spPr>
              <a:xfrm>
                <a:off x="881109" y="2934663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Empatizar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F339802-23A3-4170-9A0C-D928E3C6E707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2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A4CE97-55A2-6B0F-59DE-501E8C108ED1}"/>
              </a:ext>
            </a:extLst>
          </p:cNvPr>
          <p:cNvGrpSpPr/>
          <p:nvPr/>
        </p:nvGrpSpPr>
        <p:grpSpPr>
          <a:xfrm>
            <a:off x="2646583" y="2593771"/>
            <a:ext cx="2573413" cy="754063"/>
            <a:chOff x="3132042" y="3452132"/>
            <a:chExt cx="2647950" cy="9048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3C553-DBF9-C46B-9747-43761FF78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2042" y="3452132"/>
              <a:ext cx="2647950" cy="9048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09BE5D-B996-6B77-11FA-AD082C35B58E}"/>
                </a:ext>
              </a:extLst>
            </p:cNvPr>
            <p:cNvGrpSpPr/>
            <p:nvPr/>
          </p:nvGrpSpPr>
          <p:grpSpPr>
            <a:xfrm>
              <a:off x="3171281" y="3585520"/>
              <a:ext cx="2570792" cy="554075"/>
              <a:chOff x="419456" y="2887744"/>
              <a:chExt cx="2570792" cy="55407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757E5-F757-89D3-20B0-788F64195E45}"/>
                  </a:ext>
                </a:extLst>
              </p:cNvPr>
              <p:cNvSpPr txBox="1"/>
              <p:nvPr/>
            </p:nvSpPr>
            <p:spPr>
              <a:xfrm>
                <a:off x="753095" y="2952911"/>
                <a:ext cx="2237153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A6A398-098D-68CE-D7E5-C1E1BD7C6F42}"/>
                  </a:ext>
                </a:extLst>
              </p:cNvPr>
              <p:cNvSpPr txBox="1"/>
              <p:nvPr/>
            </p:nvSpPr>
            <p:spPr>
              <a:xfrm>
                <a:off x="419456" y="2887744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4</a:t>
                </a:r>
              </a:p>
            </p:txBody>
          </p:sp>
        </p:grpSp>
      </p:grpSp>
      <p:pic>
        <p:nvPicPr>
          <p:cNvPr id="6169" name="Picture 6168">
            <a:extLst>
              <a:ext uri="{FF2B5EF4-FFF2-40B4-BE49-F238E27FC236}">
                <a16:creationId xmlns:a16="http://schemas.microsoft.com/office/drawing/2014/main" id="{62895A9B-E596-4B18-AA4F-926555D5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44522">
            <a:off x="7674213" y="4480923"/>
            <a:ext cx="870985" cy="25848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C8B23F6C-0F37-4812-9A86-BE9D94BB4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22908">
            <a:off x="5511219" y="2996509"/>
            <a:ext cx="349250" cy="4445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13D4F0-09E0-4617-A20A-D6C8D9650959}"/>
              </a:ext>
            </a:extLst>
          </p:cNvPr>
          <p:cNvCxnSpPr>
            <a:cxnSpLocks/>
          </p:cNvCxnSpPr>
          <p:nvPr/>
        </p:nvCxnSpPr>
        <p:spPr>
          <a:xfrm>
            <a:off x="6074833" y="772583"/>
            <a:ext cx="21168" cy="5545667"/>
          </a:xfrm>
          <a:prstGeom prst="line">
            <a:avLst/>
          </a:prstGeom>
          <a:ln w="381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00CD05-2352-4377-81C3-C5FCFC138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862" y="1140743"/>
            <a:ext cx="789655" cy="75429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F5E1BA7-97C6-44A2-82EE-1159362A7F1B}"/>
              </a:ext>
            </a:extLst>
          </p:cNvPr>
          <p:cNvGrpSpPr/>
          <p:nvPr/>
        </p:nvGrpSpPr>
        <p:grpSpPr>
          <a:xfrm>
            <a:off x="1240243" y="1155496"/>
            <a:ext cx="2987809" cy="788694"/>
            <a:chOff x="1789110" y="1304925"/>
            <a:chExt cx="2668589" cy="8354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DA9205-7009-4308-B96F-6D3FAD89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89110" y="1304925"/>
              <a:ext cx="2668589" cy="8354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07F2A-126C-443E-802B-61B662990E7A}"/>
                </a:ext>
              </a:extLst>
            </p:cNvPr>
            <p:cNvSpPr txBox="1"/>
            <p:nvPr/>
          </p:nvSpPr>
          <p:spPr>
            <a:xfrm>
              <a:off x="2257422" y="1538003"/>
              <a:ext cx="1870078" cy="391247"/>
            </a:xfrm>
            <a:custGeom>
              <a:avLst/>
              <a:gdLst>
                <a:gd name="connsiteX0" fmla="*/ 0 w 1870078"/>
                <a:gd name="connsiteY0" fmla="*/ 0 h 391247"/>
                <a:gd name="connsiteX1" fmla="*/ 467520 w 1870078"/>
                <a:gd name="connsiteY1" fmla="*/ 0 h 391247"/>
                <a:gd name="connsiteX2" fmla="*/ 878937 w 1870078"/>
                <a:gd name="connsiteY2" fmla="*/ 0 h 391247"/>
                <a:gd name="connsiteX3" fmla="*/ 1309055 w 1870078"/>
                <a:gd name="connsiteY3" fmla="*/ 0 h 391247"/>
                <a:gd name="connsiteX4" fmla="*/ 1870078 w 1870078"/>
                <a:gd name="connsiteY4" fmla="*/ 0 h 391247"/>
                <a:gd name="connsiteX5" fmla="*/ 1870078 w 1870078"/>
                <a:gd name="connsiteY5" fmla="*/ 391247 h 391247"/>
                <a:gd name="connsiteX6" fmla="*/ 1421259 w 1870078"/>
                <a:gd name="connsiteY6" fmla="*/ 391247 h 391247"/>
                <a:gd name="connsiteX7" fmla="*/ 953740 w 1870078"/>
                <a:gd name="connsiteY7" fmla="*/ 391247 h 391247"/>
                <a:gd name="connsiteX8" fmla="*/ 486220 w 1870078"/>
                <a:gd name="connsiteY8" fmla="*/ 391247 h 391247"/>
                <a:gd name="connsiteX9" fmla="*/ 0 w 1870078"/>
                <a:gd name="connsiteY9" fmla="*/ 391247 h 391247"/>
                <a:gd name="connsiteX10" fmla="*/ 0 w 1870078"/>
                <a:gd name="connsiteY10" fmla="*/ 0 h 39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0078" h="391247" fill="none" extrusionOk="0">
                  <a:moveTo>
                    <a:pt x="0" y="0"/>
                  </a:moveTo>
                  <a:cubicBezTo>
                    <a:pt x="123147" y="-42732"/>
                    <a:pt x="304173" y="13581"/>
                    <a:pt x="467520" y="0"/>
                  </a:cubicBezTo>
                  <a:cubicBezTo>
                    <a:pt x="630867" y="-13581"/>
                    <a:pt x="705676" y="16870"/>
                    <a:pt x="878937" y="0"/>
                  </a:cubicBezTo>
                  <a:cubicBezTo>
                    <a:pt x="1052198" y="-16870"/>
                    <a:pt x="1121940" y="21268"/>
                    <a:pt x="1309055" y="0"/>
                  </a:cubicBezTo>
                  <a:cubicBezTo>
                    <a:pt x="1496170" y="-21268"/>
                    <a:pt x="1638002" y="50556"/>
                    <a:pt x="1870078" y="0"/>
                  </a:cubicBezTo>
                  <a:cubicBezTo>
                    <a:pt x="1877325" y="170273"/>
                    <a:pt x="1828613" y="306303"/>
                    <a:pt x="1870078" y="391247"/>
                  </a:cubicBezTo>
                  <a:cubicBezTo>
                    <a:pt x="1739874" y="394784"/>
                    <a:pt x="1529097" y="379709"/>
                    <a:pt x="1421259" y="391247"/>
                  </a:cubicBezTo>
                  <a:cubicBezTo>
                    <a:pt x="1313421" y="402785"/>
                    <a:pt x="1140803" y="389295"/>
                    <a:pt x="953740" y="391247"/>
                  </a:cubicBezTo>
                  <a:cubicBezTo>
                    <a:pt x="766677" y="393199"/>
                    <a:pt x="625432" y="345699"/>
                    <a:pt x="486220" y="391247"/>
                  </a:cubicBezTo>
                  <a:cubicBezTo>
                    <a:pt x="347008" y="436795"/>
                    <a:pt x="156847" y="337015"/>
                    <a:pt x="0" y="391247"/>
                  </a:cubicBezTo>
                  <a:cubicBezTo>
                    <a:pt x="-42073" y="290320"/>
                    <a:pt x="8129" y="82685"/>
                    <a:pt x="0" y="0"/>
                  </a:cubicBezTo>
                  <a:close/>
                </a:path>
                <a:path w="1870078" h="391247" stroke="0" extrusionOk="0">
                  <a:moveTo>
                    <a:pt x="0" y="0"/>
                  </a:moveTo>
                  <a:cubicBezTo>
                    <a:pt x="87066" y="-41679"/>
                    <a:pt x="283569" y="5780"/>
                    <a:pt x="411417" y="0"/>
                  </a:cubicBezTo>
                  <a:cubicBezTo>
                    <a:pt x="539265" y="-5780"/>
                    <a:pt x="703611" y="33317"/>
                    <a:pt x="841535" y="0"/>
                  </a:cubicBezTo>
                  <a:cubicBezTo>
                    <a:pt x="979459" y="-33317"/>
                    <a:pt x="1149296" y="41758"/>
                    <a:pt x="1252952" y="0"/>
                  </a:cubicBezTo>
                  <a:cubicBezTo>
                    <a:pt x="1356608" y="-41758"/>
                    <a:pt x="1735051" y="31437"/>
                    <a:pt x="1870078" y="0"/>
                  </a:cubicBezTo>
                  <a:cubicBezTo>
                    <a:pt x="1886986" y="164530"/>
                    <a:pt x="1866059" y="198601"/>
                    <a:pt x="1870078" y="391247"/>
                  </a:cubicBezTo>
                  <a:cubicBezTo>
                    <a:pt x="1662856" y="401167"/>
                    <a:pt x="1625059" y="352590"/>
                    <a:pt x="1383858" y="391247"/>
                  </a:cubicBezTo>
                  <a:cubicBezTo>
                    <a:pt x="1142657" y="429904"/>
                    <a:pt x="1046954" y="377956"/>
                    <a:pt x="916338" y="391247"/>
                  </a:cubicBezTo>
                  <a:cubicBezTo>
                    <a:pt x="785722" y="404538"/>
                    <a:pt x="630609" y="332978"/>
                    <a:pt x="411417" y="391247"/>
                  </a:cubicBezTo>
                  <a:cubicBezTo>
                    <a:pt x="192225" y="449516"/>
                    <a:pt x="179747" y="348787"/>
                    <a:pt x="0" y="391247"/>
                  </a:cubicBezTo>
                  <a:cubicBezTo>
                    <a:pt x="-46057" y="312052"/>
                    <a:pt x="46915" y="981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71261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2000" b="1" err="1">
                  <a:latin typeface="Arial" panose="020B0604020202020204" pitchFamily="34" charset="0"/>
                  <a:cs typeface="Arial" panose="020B0604020202020204" pitchFamily="34" charset="0"/>
                </a:rPr>
                <a:t>Pendientes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EA7BDB-B7EA-4466-B084-81DBF1587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517" y="1138903"/>
            <a:ext cx="2253567" cy="820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CB4309-261B-455D-AB68-24FB1457A00A}"/>
              </a:ext>
            </a:extLst>
          </p:cNvPr>
          <p:cNvSpPr txBox="1"/>
          <p:nvPr/>
        </p:nvSpPr>
        <p:spPr>
          <a:xfrm>
            <a:off x="7230890" y="1375518"/>
            <a:ext cx="1558398" cy="369332"/>
          </a:xfrm>
          <a:custGeom>
            <a:avLst/>
            <a:gdLst>
              <a:gd name="connsiteX0" fmla="*/ 0 w 1558398"/>
              <a:gd name="connsiteY0" fmla="*/ 0 h 369332"/>
              <a:gd name="connsiteX1" fmla="*/ 503882 w 1558398"/>
              <a:gd name="connsiteY1" fmla="*/ 0 h 369332"/>
              <a:gd name="connsiteX2" fmla="*/ 1038932 w 1558398"/>
              <a:gd name="connsiteY2" fmla="*/ 0 h 369332"/>
              <a:gd name="connsiteX3" fmla="*/ 1558398 w 1558398"/>
              <a:gd name="connsiteY3" fmla="*/ 0 h 369332"/>
              <a:gd name="connsiteX4" fmla="*/ 1558398 w 1558398"/>
              <a:gd name="connsiteY4" fmla="*/ 369332 h 369332"/>
              <a:gd name="connsiteX5" fmla="*/ 1007764 w 1558398"/>
              <a:gd name="connsiteY5" fmla="*/ 369332 h 369332"/>
              <a:gd name="connsiteX6" fmla="*/ 503882 w 1558398"/>
              <a:gd name="connsiteY6" fmla="*/ 369332 h 369332"/>
              <a:gd name="connsiteX7" fmla="*/ 0 w 1558398"/>
              <a:gd name="connsiteY7" fmla="*/ 369332 h 369332"/>
              <a:gd name="connsiteX8" fmla="*/ 0 w 155839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8398" h="369332" fill="none" extrusionOk="0">
                <a:moveTo>
                  <a:pt x="0" y="0"/>
                </a:moveTo>
                <a:cubicBezTo>
                  <a:pt x="101031" y="-29846"/>
                  <a:pt x="329597" y="30460"/>
                  <a:pt x="503882" y="0"/>
                </a:cubicBezTo>
                <a:cubicBezTo>
                  <a:pt x="678167" y="-30460"/>
                  <a:pt x="808528" y="55736"/>
                  <a:pt x="1038932" y="0"/>
                </a:cubicBezTo>
                <a:cubicBezTo>
                  <a:pt x="1269336" y="-55736"/>
                  <a:pt x="1423067" y="9750"/>
                  <a:pt x="1558398" y="0"/>
                </a:cubicBezTo>
                <a:cubicBezTo>
                  <a:pt x="1558547" y="149966"/>
                  <a:pt x="1530787" y="242103"/>
                  <a:pt x="1558398" y="369332"/>
                </a:cubicBezTo>
                <a:cubicBezTo>
                  <a:pt x="1319762" y="373831"/>
                  <a:pt x="1240250" y="321616"/>
                  <a:pt x="1007764" y="369332"/>
                </a:cubicBezTo>
                <a:cubicBezTo>
                  <a:pt x="775278" y="417048"/>
                  <a:pt x="680438" y="348507"/>
                  <a:pt x="503882" y="369332"/>
                </a:cubicBezTo>
                <a:cubicBezTo>
                  <a:pt x="327326" y="390157"/>
                  <a:pt x="241992" y="340526"/>
                  <a:pt x="0" y="369332"/>
                </a:cubicBezTo>
                <a:cubicBezTo>
                  <a:pt x="-41246" y="263599"/>
                  <a:pt x="19026" y="126851"/>
                  <a:pt x="0" y="0"/>
                </a:cubicBezTo>
                <a:close/>
              </a:path>
              <a:path w="1558398" h="369332" stroke="0" extrusionOk="0">
                <a:moveTo>
                  <a:pt x="0" y="0"/>
                </a:moveTo>
                <a:cubicBezTo>
                  <a:pt x="99494" y="-36967"/>
                  <a:pt x="326840" y="18138"/>
                  <a:pt x="472714" y="0"/>
                </a:cubicBezTo>
                <a:cubicBezTo>
                  <a:pt x="618588" y="-18138"/>
                  <a:pt x="795365" y="13311"/>
                  <a:pt x="961012" y="0"/>
                </a:cubicBezTo>
                <a:cubicBezTo>
                  <a:pt x="1126659" y="-13311"/>
                  <a:pt x="1319637" y="22227"/>
                  <a:pt x="1558398" y="0"/>
                </a:cubicBezTo>
                <a:cubicBezTo>
                  <a:pt x="1575340" y="150020"/>
                  <a:pt x="1554294" y="185429"/>
                  <a:pt x="1558398" y="369332"/>
                </a:cubicBezTo>
                <a:cubicBezTo>
                  <a:pt x="1318681" y="398003"/>
                  <a:pt x="1239547" y="323970"/>
                  <a:pt x="1070100" y="369332"/>
                </a:cubicBezTo>
                <a:cubicBezTo>
                  <a:pt x="900653" y="414694"/>
                  <a:pt x="748158" y="323648"/>
                  <a:pt x="535050" y="369332"/>
                </a:cubicBezTo>
                <a:cubicBezTo>
                  <a:pt x="321942" y="415016"/>
                  <a:pt x="195804" y="328721"/>
                  <a:pt x="0" y="369332"/>
                </a:cubicBezTo>
                <a:cubicBezTo>
                  <a:pt x="-240" y="207178"/>
                  <a:pt x="30632" y="8191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126160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s-CO" sz="2000" b="1">
                <a:latin typeface="Arial" panose="020B0604020202020204" pitchFamily="34" charset="0"/>
                <a:cs typeface="Arial" panose="020B0604020202020204" pitchFamily="34" charset="0"/>
              </a:rPr>
              <a:t>Finalizada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8D768D-73A6-48E2-A810-FFCD6409FA7D}"/>
              </a:ext>
            </a:extLst>
          </p:cNvPr>
          <p:cNvCxnSpPr/>
          <p:nvPr/>
        </p:nvCxnSpPr>
        <p:spPr>
          <a:xfrm>
            <a:off x="560917" y="2010833"/>
            <a:ext cx="1111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58" name="Group 6157">
            <a:extLst>
              <a:ext uri="{FF2B5EF4-FFF2-40B4-BE49-F238E27FC236}">
                <a16:creationId xmlns:a16="http://schemas.microsoft.com/office/drawing/2014/main" id="{CC5B4616-0C7E-4E52-8ADC-661811A376E4}"/>
              </a:ext>
            </a:extLst>
          </p:cNvPr>
          <p:cNvGrpSpPr/>
          <p:nvPr/>
        </p:nvGrpSpPr>
        <p:grpSpPr>
          <a:xfrm>
            <a:off x="60595" y="2603516"/>
            <a:ext cx="2532802" cy="775996"/>
            <a:chOff x="280697" y="3410242"/>
            <a:chExt cx="2714625" cy="89535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EE5400F-AD1E-4D0C-8450-0AE7B59AD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0697" y="3410242"/>
              <a:ext cx="2714625" cy="895350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9F58A08-25A0-4E1D-827E-0CBEA377539F}"/>
                </a:ext>
              </a:extLst>
            </p:cNvPr>
            <p:cNvGrpSpPr/>
            <p:nvPr/>
          </p:nvGrpSpPr>
          <p:grpSpPr>
            <a:xfrm>
              <a:off x="393588" y="3529775"/>
              <a:ext cx="2506037" cy="532746"/>
              <a:chOff x="419456" y="2802680"/>
              <a:chExt cx="2506037" cy="532746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F9D0370-0046-4E2C-A006-CAF3BD375A16}"/>
                  </a:ext>
                </a:extLst>
              </p:cNvPr>
              <p:cNvSpPr txBox="1"/>
              <p:nvPr/>
            </p:nvSpPr>
            <p:spPr>
              <a:xfrm>
                <a:off x="796045" y="2902764"/>
                <a:ext cx="2129448" cy="319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2D773BC-B8F0-4DBB-838A-90C819FEC48F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3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A29A592-D435-456A-AF33-DE7F4A49914D}"/>
              </a:ext>
            </a:extLst>
          </p:cNvPr>
          <p:cNvGrpSpPr/>
          <p:nvPr/>
        </p:nvGrpSpPr>
        <p:grpSpPr>
          <a:xfrm>
            <a:off x="150378" y="3239138"/>
            <a:ext cx="2453465" cy="648297"/>
            <a:chOff x="378456" y="4240122"/>
            <a:chExt cx="2785184" cy="781050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63F3BA98-1356-4ECA-9EF2-8770F3BF5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9766" y="4240122"/>
              <a:ext cx="2783874" cy="781050"/>
            </a:xfrm>
            <a:prstGeom prst="rect">
              <a:avLst/>
            </a:prstGeom>
          </p:spPr>
        </p:pic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CCF936C-D229-423C-B058-5BB1BAD893BB}"/>
                </a:ext>
              </a:extLst>
            </p:cNvPr>
            <p:cNvGrpSpPr/>
            <p:nvPr/>
          </p:nvGrpSpPr>
          <p:grpSpPr>
            <a:xfrm>
              <a:off x="378456" y="4280176"/>
              <a:ext cx="2730321" cy="556278"/>
              <a:chOff x="419456" y="2802680"/>
              <a:chExt cx="2730321" cy="556278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9DA5002-AEEB-4B89-83B9-8BB343FB9970}"/>
                  </a:ext>
                </a:extLst>
              </p:cNvPr>
              <p:cNvSpPr txBox="1"/>
              <p:nvPr/>
            </p:nvSpPr>
            <p:spPr>
              <a:xfrm>
                <a:off x="796044" y="2924029"/>
                <a:ext cx="2353733" cy="33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Prototipar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D3172FF-9E42-450B-87FE-7D2E6B99B0EE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5</a:t>
                </a: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70074A3-A5DD-4A63-90CB-B04C8A1D4FB4}"/>
              </a:ext>
            </a:extLst>
          </p:cNvPr>
          <p:cNvGrpSpPr/>
          <p:nvPr/>
        </p:nvGrpSpPr>
        <p:grpSpPr>
          <a:xfrm>
            <a:off x="2680909" y="3268588"/>
            <a:ext cx="2223803" cy="635000"/>
            <a:chOff x="3141655" y="4998533"/>
            <a:chExt cx="2619375" cy="76200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4F2CFE8-A083-4D53-B636-EC24E1BBF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41655" y="4998533"/>
              <a:ext cx="2619375" cy="762000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DB696AC-3270-4CF9-BDAF-E8327B5BA391}"/>
                </a:ext>
              </a:extLst>
            </p:cNvPr>
            <p:cNvGrpSpPr/>
            <p:nvPr/>
          </p:nvGrpSpPr>
          <p:grpSpPr>
            <a:xfrm>
              <a:off x="3160626" y="5020931"/>
              <a:ext cx="2259686" cy="554075"/>
              <a:chOff x="419456" y="2802680"/>
              <a:chExt cx="2259686" cy="554075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28BB220-E98C-41E8-AE03-D99FE4501349}"/>
                  </a:ext>
                </a:extLst>
              </p:cNvPr>
              <p:cNvSpPr txBox="1"/>
              <p:nvPr/>
            </p:nvSpPr>
            <p:spPr>
              <a:xfrm>
                <a:off x="850756" y="2874452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BF4AF86-348E-4882-A942-89740682C89A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6</a:t>
                </a:r>
                <a:endParaRPr lang="en-US" sz="2667" b="1">
                  <a:solidFill>
                    <a:schemeClr val="bg1"/>
                  </a:solidFill>
                  <a:latin typeface="Baguet Script" panose="00000500000000000000" pitchFamily="2" charset="0"/>
                </a:endParaRPr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600613A-2D40-4D41-AC80-C6B5FC59E069}"/>
              </a:ext>
            </a:extLst>
          </p:cNvPr>
          <p:cNvGrpSpPr/>
          <p:nvPr/>
        </p:nvGrpSpPr>
        <p:grpSpPr>
          <a:xfrm>
            <a:off x="81248" y="3809703"/>
            <a:ext cx="2520800" cy="611188"/>
            <a:chOff x="3072008" y="6544534"/>
            <a:chExt cx="2663059" cy="733425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269804C2-7AA8-49D5-876F-4D029C97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53792" y="6544534"/>
              <a:ext cx="2581275" cy="733425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201370A-224F-4F57-83DC-642595022AD9}"/>
                </a:ext>
              </a:extLst>
            </p:cNvPr>
            <p:cNvGrpSpPr/>
            <p:nvPr/>
          </p:nvGrpSpPr>
          <p:grpSpPr>
            <a:xfrm>
              <a:off x="3072008" y="6548477"/>
              <a:ext cx="2417636" cy="554075"/>
              <a:chOff x="302492" y="2802680"/>
              <a:chExt cx="2417636" cy="554075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989F7E4-0107-48D3-BA42-B3C9D57C498D}"/>
                  </a:ext>
                </a:extLst>
              </p:cNvPr>
              <p:cNvSpPr txBox="1"/>
              <p:nvPr/>
            </p:nvSpPr>
            <p:spPr>
              <a:xfrm>
                <a:off x="891742" y="2924030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Conclusión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0E4E2D4-362C-4FB0-AC90-101166239CE4}"/>
                  </a:ext>
                </a:extLst>
              </p:cNvPr>
              <p:cNvSpPr txBox="1"/>
              <p:nvPr/>
            </p:nvSpPr>
            <p:spPr>
              <a:xfrm>
                <a:off x="302492" y="2802680"/>
                <a:ext cx="666806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 dirty="0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7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BF4A77C-0473-40C8-9EDF-3D21A1C9AB62}"/>
              </a:ext>
            </a:extLst>
          </p:cNvPr>
          <p:cNvGrpSpPr/>
          <p:nvPr/>
        </p:nvGrpSpPr>
        <p:grpSpPr>
          <a:xfrm>
            <a:off x="4820708" y="2935646"/>
            <a:ext cx="2592917" cy="1547812"/>
            <a:chOff x="5784850" y="3959225"/>
            <a:chExt cx="3111500" cy="185737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77D89DE-2D15-466B-A34C-126FF8E5E0C9}"/>
                </a:ext>
              </a:extLst>
            </p:cNvPr>
            <p:cNvGrpSpPr/>
            <p:nvPr/>
          </p:nvGrpSpPr>
          <p:grpSpPr>
            <a:xfrm>
              <a:off x="5784850" y="4483872"/>
              <a:ext cx="3111500" cy="1332727"/>
              <a:chOff x="6146800" y="4559300"/>
              <a:chExt cx="3111500" cy="1066800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F8339E04-3BB9-420A-8595-72C3B7CDD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46800" y="4559300"/>
                <a:ext cx="3111500" cy="1066800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2D7687F-FAE6-4264-83D8-1D0DC4108F05}"/>
                  </a:ext>
                </a:extLst>
              </p:cNvPr>
              <p:cNvSpPr txBox="1"/>
              <p:nvPr/>
            </p:nvSpPr>
            <p:spPr>
              <a:xfrm>
                <a:off x="7040815" y="4789672"/>
                <a:ext cx="1678555" cy="620838"/>
              </a:xfrm>
              <a:custGeom>
                <a:avLst/>
                <a:gdLst>
                  <a:gd name="connsiteX0" fmla="*/ 0 w 1678555"/>
                  <a:gd name="connsiteY0" fmla="*/ 0 h 620838"/>
                  <a:gd name="connsiteX1" fmla="*/ 509162 w 1678555"/>
                  <a:gd name="connsiteY1" fmla="*/ 0 h 620838"/>
                  <a:gd name="connsiteX2" fmla="*/ 1035109 w 1678555"/>
                  <a:gd name="connsiteY2" fmla="*/ 0 h 620838"/>
                  <a:gd name="connsiteX3" fmla="*/ 1678555 w 1678555"/>
                  <a:gd name="connsiteY3" fmla="*/ 0 h 620838"/>
                  <a:gd name="connsiteX4" fmla="*/ 1678555 w 1678555"/>
                  <a:gd name="connsiteY4" fmla="*/ 304211 h 620838"/>
                  <a:gd name="connsiteX5" fmla="*/ 1678555 w 1678555"/>
                  <a:gd name="connsiteY5" fmla="*/ 620838 h 620838"/>
                  <a:gd name="connsiteX6" fmla="*/ 1102251 w 1678555"/>
                  <a:gd name="connsiteY6" fmla="*/ 620838 h 620838"/>
                  <a:gd name="connsiteX7" fmla="*/ 542733 w 1678555"/>
                  <a:gd name="connsiteY7" fmla="*/ 620838 h 620838"/>
                  <a:gd name="connsiteX8" fmla="*/ 0 w 1678555"/>
                  <a:gd name="connsiteY8" fmla="*/ 620838 h 620838"/>
                  <a:gd name="connsiteX9" fmla="*/ 0 w 1678555"/>
                  <a:gd name="connsiteY9" fmla="*/ 316627 h 620838"/>
                  <a:gd name="connsiteX10" fmla="*/ 0 w 1678555"/>
                  <a:gd name="connsiteY10" fmla="*/ 0 h 62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8555" h="620838" extrusionOk="0">
                    <a:moveTo>
                      <a:pt x="0" y="0"/>
                    </a:moveTo>
                    <a:cubicBezTo>
                      <a:pt x="253182" y="-25268"/>
                      <a:pt x="269181" y="29892"/>
                      <a:pt x="509162" y="0"/>
                    </a:cubicBezTo>
                    <a:cubicBezTo>
                      <a:pt x="749143" y="-29892"/>
                      <a:pt x="908257" y="17370"/>
                      <a:pt x="1035109" y="0"/>
                    </a:cubicBezTo>
                    <a:cubicBezTo>
                      <a:pt x="1161961" y="-17370"/>
                      <a:pt x="1386358" y="4041"/>
                      <a:pt x="1678555" y="0"/>
                    </a:cubicBezTo>
                    <a:cubicBezTo>
                      <a:pt x="1706694" y="111173"/>
                      <a:pt x="1664721" y="208103"/>
                      <a:pt x="1678555" y="304211"/>
                    </a:cubicBezTo>
                    <a:cubicBezTo>
                      <a:pt x="1692389" y="400319"/>
                      <a:pt x="1671506" y="518713"/>
                      <a:pt x="1678555" y="620838"/>
                    </a:cubicBezTo>
                    <a:cubicBezTo>
                      <a:pt x="1559061" y="676154"/>
                      <a:pt x="1358952" y="588204"/>
                      <a:pt x="1102251" y="620838"/>
                    </a:cubicBezTo>
                    <a:cubicBezTo>
                      <a:pt x="845550" y="653472"/>
                      <a:pt x="762427" y="581434"/>
                      <a:pt x="542733" y="620838"/>
                    </a:cubicBezTo>
                    <a:cubicBezTo>
                      <a:pt x="323039" y="660242"/>
                      <a:pt x="247122" y="573196"/>
                      <a:pt x="0" y="620838"/>
                    </a:cubicBezTo>
                    <a:cubicBezTo>
                      <a:pt x="-380" y="513428"/>
                      <a:pt x="19695" y="463683"/>
                      <a:pt x="0" y="316627"/>
                    </a:cubicBezTo>
                    <a:cubicBezTo>
                      <a:pt x="-19695" y="169571"/>
                      <a:pt x="34821" y="13414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71261603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Progreso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2BA70BCE-5116-4A4E-91E0-FC49BB878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15162" y="3959225"/>
              <a:ext cx="600075" cy="590550"/>
            </a:xfrm>
            <a:prstGeom prst="rect">
              <a:avLst/>
            </a:prstGeom>
          </p:spPr>
        </p:pic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5791C666-D1A8-4FAA-878D-0C6848196A6F}"/>
              </a:ext>
            </a:extLst>
          </p:cNvPr>
          <p:cNvSpPr txBox="1"/>
          <p:nvPr/>
        </p:nvSpPr>
        <p:spPr>
          <a:xfrm>
            <a:off x="98923" y="5383156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7771A4C-BC01-4403-B781-9C8EC5548CD9}"/>
              </a:ext>
            </a:extLst>
          </p:cNvPr>
          <p:cNvSpPr txBox="1"/>
          <p:nvPr/>
        </p:nvSpPr>
        <p:spPr>
          <a:xfrm>
            <a:off x="49493" y="5856213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FB971-83C5-3A3D-F434-01BD798444C1}"/>
              </a:ext>
            </a:extLst>
          </p:cNvPr>
          <p:cNvSpPr txBox="1"/>
          <p:nvPr/>
        </p:nvSpPr>
        <p:spPr>
          <a:xfrm>
            <a:off x="178072" y="3855638"/>
            <a:ext cx="35532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CO" sz="2667" b="1">
                <a:solidFill>
                  <a:schemeClr val="bg1"/>
                </a:solidFill>
                <a:latin typeface="Baguet Script" panose="00000500000000000000" pitchFamily="2" charset="0"/>
              </a:rPr>
              <a:t>7</a:t>
            </a:r>
            <a:endParaRPr lang="en-US" sz="2667" b="1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FD6A4C9-5457-47E0-AA05-0D9494B3FE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18073" y="6363591"/>
            <a:ext cx="473927" cy="48700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E8BE9-3703-844A-E638-BD308A265930}"/>
              </a:ext>
            </a:extLst>
          </p:cNvPr>
          <p:cNvSpPr txBox="1"/>
          <p:nvPr/>
        </p:nvSpPr>
        <p:spPr>
          <a:xfrm>
            <a:off x="10000853" y="5940512"/>
            <a:ext cx="1937147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667" b="1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Tablero</a:t>
            </a:r>
            <a:r>
              <a:rPr lang="en-US" sz="1667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Kanban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5BAEE35F-2D0D-4C70-B289-9DC625534B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8220" y="4465924"/>
            <a:ext cx="3106548" cy="1246188"/>
          </a:xfrm>
          <a:prstGeom prst="rect">
            <a:avLst/>
          </a:prstGeom>
        </p:spPr>
      </p:pic>
      <p:pic>
        <p:nvPicPr>
          <p:cNvPr id="70" name="Picture 122">
            <a:extLst>
              <a:ext uri="{FF2B5EF4-FFF2-40B4-BE49-F238E27FC236}">
                <a16:creationId xmlns:a16="http://schemas.microsoft.com/office/drawing/2014/main" id="{BFDE2EB2-ED02-4657-819F-3247A859265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22908">
            <a:off x="826964" y="1285534"/>
            <a:ext cx="509152" cy="648012"/>
          </a:xfrm>
          <a:prstGeom prst="rect">
            <a:avLst/>
          </a:prstGeom>
        </p:spPr>
      </p:pic>
      <p:grpSp>
        <p:nvGrpSpPr>
          <p:cNvPr id="63" name="Group 6155">
            <a:extLst>
              <a:ext uri="{FF2B5EF4-FFF2-40B4-BE49-F238E27FC236}">
                <a16:creationId xmlns:a16="http://schemas.microsoft.com/office/drawing/2014/main" id="{E42D95D0-BDAB-4306-9E1E-D60E3AF4A0AA}"/>
              </a:ext>
            </a:extLst>
          </p:cNvPr>
          <p:cNvGrpSpPr/>
          <p:nvPr/>
        </p:nvGrpSpPr>
        <p:grpSpPr>
          <a:xfrm>
            <a:off x="4936508" y="4904794"/>
            <a:ext cx="2361315" cy="489053"/>
            <a:chOff x="379765" y="2802524"/>
            <a:chExt cx="2569381" cy="586864"/>
          </a:xfrm>
        </p:grpSpPr>
        <p:pic>
          <p:nvPicPr>
            <p:cNvPr id="64" name="Picture 6150">
              <a:extLst>
                <a:ext uri="{FF2B5EF4-FFF2-40B4-BE49-F238E27FC236}">
                  <a16:creationId xmlns:a16="http://schemas.microsoft.com/office/drawing/2014/main" id="{ADC72F3A-881E-4C37-A4DE-5D7F8017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79765" y="2802524"/>
              <a:ext cx="2569381" cy="514350"/>
            </a:xfrm>
            <a:prstGeom prst="rect">
              <a:avLst/>
            </a:prstGeom>
          </p:spPr>
        </p:pic>
        <p:grpSp>
          <p:nvGrpSpPr>
            <p:cNvPr id="65" name="Group 79">
              <a:extLst>
                <a:ext uri="{FF2B5EF4-FFF2-40B4-BE49-F238E27FC236}">
                  <a16:creationId xmlns:a16="http://schemas.microsoft.com/office/drawing/2014/main" id="{6F8988E8-117E-4C2B-A205-F5E7E06FFEC3}"/>
                </a:ext>
              </a:extLst>
            </p:cNvPr>
            <p:cNvGrpSpPr/>
            <p:nvPr/>
          </p:nvGrpSpPr>
          <p:grpSpPr>
            <a:xfrm>
              <a:off x="391233" y="2835313"/>
              <a:ext cx="2321800" cy="554075"/>
              <a:chOff x="323897" y="2831775"/>
              <a:chExt cx="2321800" cy="554075"/>
            </a:xfrm>
          </p:grpSpPr>
          <p:sp>
            <p:nvSpPr>
              <p:cNvPr id="66" name="TextBox 80">
                <a:extLst>
                  <a:ext uri="{FF2B5EF4-FFF2-40B4-BE49-F238E27FC236}">
                    <a16:creationId xmlns:a16="http://schemas.microsoft.com/office/drawing/2014/main" id="{26EC1A36-1CCA-4BBD-BFD1-966EB69EDA5D}"/>
                  </a:ext>
                </a:extLst>
              </p:cNvPr>
              <p:cNvSpPr txBox="1"/>
              <p:nvPr/>
            </p:nvSpPr>
            <p:spPr>
              <a:xfrm>
                <a:off x="817311" y="2892131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133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Introducción</a:t>
                </a:r>
              </a:p>
            </p:txBody>
          </p:sp>
          <p:sp>
            <p:nvSpPr>
              <p:cNvPr id="68" name="TextBox 81">
                <a:extLst>
                  <a:ext uri="{FF2B5EF4-FFF2-40B4-BE49-F238E27FC236}">
                    <a16:creationId xmlns:a16="http://schemas.microsoft.com/office/drawing/2014/main" id="{165A3475-98D9-4695-A50B-321DF86E9077}"/>
                  </a:ext>
                </a:extLst>
              </p:cNvPr>
              <p:cNvSpPr txBox="1"/>
              <p:nvPr/>
            </p:nvSpPr>
            <p:spPr>
              <a:xfrm>
                <a:off x="323897" y="2831775"/>
                <a:ext cx="393104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1</a:t>
                </a:r>
              </a:p>
            </p:txBody>
          </p:sp>
        </p:grpSp>
      </p:grpSp>
      <p:pic>
        <p:nvPicPr>
          <p:cNvPr id="72" name="Picture 6144">
            <a:extLst>
              <a:ext uri="{FF2B5EF4-FFF2-40B4-BE49-F238E27FC236}">
                <a16:creationId xmlns:a16="http://schemas.microsoft.com/office/drawing/2014/main" id="{D9BC66C6-B413-45F9-B016-6CD7683A38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5137" y="61881"/>
            <a:ext cx="2779449" cy="658813"/>
          </a:xfrm>
          <a:prstGeom prst="rect">
            <a:avLst/>
          </a:prstGeom>
        </p:spPr>
      </p:pic>
      <p:sp>
        <p:nvSpPr>
          <p:cNvPr id="73" name="object 2">
            <a:extLst>
              <a:ext uri="{FF2B5EF4-FFF2-40B4-BE49-F238E27FC236}">
                <a16:creationId xmlns:a16="http://schemas.microsoft.com/office/drawing/2014/main" id="{FCC78127-064B-4424-A520-8B088170C5C0}"/>
              </a:ext>
            </a:extLst>
          </p:cNvPr>
          <p:cNvSpPr txBox="1">
            <a:spLocks/>
          </p:cNvSpPr>
          <p:nvPr/>
        </p:nvSpPr>
        <p:spPr>
          <a:xfrm>
            <a:off x="5042847" y="102403"/>
            <a:ext cx="2173328" cy="47235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8152">
              <a:lnSpc>
                <a:spcPct val="100000"/>
              </a:lnSpc>
              <a:spcBef>
                <a:spcPts val="83"/>
              </a:spcBef>
            </a:pPr>
            <a:r>
              <a:rPr lang="es-CO"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76" name="Imagen 75">
            <a:extLst>
              <a:ext uri="{FF2B5EF4-FFF2-40B4-BE49-F238E27FC236}">
                <a16:creationId xmlns:a16="http://schemas.microsoft.com/office/drawing/2014/main" id="{1AA140FC-E31D-44A4-9A8E-2D94B8796CD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369ACDBF-CB5E-492C-99C3-CA7BC56D9CA2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1340" y="197633"/>
            <a:ext cx="607704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Prototipar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E0DB78D-D75B-470D-9AB4-C40BAB8F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B1EDB5F4-9E60-4620-9383-429FE7C02DF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0259E8EA-D68E-44CA-9211-7382FB1A4335}"/>
              </a:ext>
            </a:extLst>
          </p:cNvPr>
          <p:cNvSpPr txBox="1"/>
          <p:nvPr/>
        </p:nvSpPr>
        <p:spPr>
          <a:xfrm>
            <a:off x="272469" y="1057040"/>
            <a:ext cx="1154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Para desglosar el nivel de detalle, se define la forma de construir el CI/CD dentro del proyecto, donde se detectan los siguientes pasos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echa: pentágono 1">
            <a:extLst>
              <a:ext uri="{FF2B5EF4-FFF2-40B4-BE49-F238E27FC236}">
                <a16:creationId xmlns:a16="http://schemas.microsoft.com/office/drawing/2014/main" id="{6B6024F8-E8E5-432C-BE16-CAE579DA91D0}"/>
              </a:ext>
            </a:extLst>
          </p:cNvPr>
          <p:cNvSpPr/>
          <p:nvPr/>
        </p:nvSpPr>
        <p:spPr>
          <a:xfrm>
            <a:off x="898111" y="3412958"/>
            <a:ext cx="2390520" cy="661737"/>
          </a:xfrm>
          <a:prstGeom prst="homePlate">
            <a:avLst/>
          </a:prstGeom>
          <a:solidFill>
            <a:srgbClr val="1BA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Flecha: a la derecha con muesca 3">
            <a:extLst>
              <a:ext uri="{FF2B5EF4-FFF2-40B4-BE49-F238E27FC236}">
                <a16:creationId xmlns:a16="http://schemas.microsoft.com/office/drawing/2014/main" id="{7030DDF5-D848-49F2-8387-CEE2EC44CB0E}"/>
              </a:ext>
            </a:extLst>
          </p:cNvPr>
          <p:cNvSpPr/>
          <p:nvPr/>
        </p:nvSpPr>
        <p:spPr>
          <a:xfrm>
            <a:off x="3160294" y="3064042"/>
            <a:ext cx="2711115" cy="1363579"/>
          </a:xfrm>
          <a:prstGeom prst="notchedRightArrow">
            <a:avLst/>
          </a:prstGeom>
          <a:solidFill>
            <a:srgbClr val="FFA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1" name="Flecha: a la derecha con muesca 100">
            <a:extLst>
              <a:ext uri="{FF2B5EF4-FFF2-40B4-BE49-F238E27FC236}">
                <a16:creationId xmlns:a16="http://schemas.microsoft.com/office/drawing/2014/main" id="{C70C5AA7-6C0F-4277-A544-D89DFFDF5EB9}"/>
              </a:ext>
            </a:extLst>
          </p:cNvPr>
          <p:cNvSpPr/>
          <p:nvPr/>
        </p:nvSpPr>
        <p:spPr>
          <a:xfrm>
            <a:off x="5819947" y="3064042"/>
            <a:ext cx="2711115" cy="1363579"/>
          </a:xfrm>
          <a:prstGeom prst="notchedRightArrow">
            <a:avLst/>
          </a:prstGeom>
          <a:solidFill>
            <a:srgbClr val="A03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2" name="Flecha: a la derecha con muesca 101">
            <a:extLst>
              <a:ext uri="{FF2B5EF4-FFF2-40B4-BE49-F238E27FC236}">
                <a16:creationId xmlns:a16="http://schemas.microsoft.com/office/drawing/2014/main" id="{3EF4BA79-C10B-4B21-887D-20189B7CEC1B}"/>
              </a:ext>
            </a:extLst>
          </p:cNvPr>
          <p:cNvSpPr/>
          <p:nvPr/>
        </p:nvSpPr>
        <p:spPr>
          <a:xfrm>
            <a:off x="8479600" y="3064042"/>
            <a:ext cx="2711115" cy="1363579"/>
          </a:xfrm>
          <a:prstGeom prst="notchedRightArrow">
            <a:avLst/>
          </a:prstGeom>
          <a:solidFill>
            <a:srgbClr val="89A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1A712CE-1A2C-4FDC-BE12-31C4C9838C15}"/>
              </a:ext>
            </a:extLst>
          </p:cNvPr>
          <p:cNvSpPr/>
          <p:nvPr/>
        </p:nvSpPr>
        <p:spPr>
          <a:xfrm>
            <a:off x="1555405" y="3230479"/>
            <a:ext cx="1075932" cy="1010653"/>
          </a:xfrm>
          <a:prstGeom prst="ellipse">
            <a:avLst/>
          </a:prstGeom>
          <a:solidFill>
            <a:srgbClr val="1BA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00B7DC5A-8242-4EAB-A04F-79255FD2EC0F}"/>
              </a:ext>
            </a:extLst>
          </p:cNvPr>
          <p:cNvSpPr/>
          <p:nvPr/>
        </p:nvSpPr>
        <p:spPr>
          <a:xfrm>
            <a:off x="3817588" y="3191376"/>
            <a:ext cx="1075932" cy="1010653"/>
          </a:xfrm>
          <a:prstGeom prst="ellipse">
            <a:avLst/>
          </a:prstGeom>
          <a:solidFill>
            <a:srgbClr val="F6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9E82E965-2A0C-49F4-877C-505B1F8E03AC}"/>
              </a:ext>
            </a:extLst>
          </p:cNvPr>
          <p:cNvSpPr/>
          <p:nvPr/>
        </p:nvSpPr>
        <p:spPr>
          <a:xfrm>
            <a:off x="6477241" y="3230478"/>
            <a:ext cx="1075932" cy="1010653"/>
          </a:xfrm>
          <a:prstGeom prst="ellipse">
            <a:avLst/>
          </a:prstGeom>
          <a:solidFill>
            <a:srgbClr val="9F3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3A7C50A1-9336-4F79-86FF-D6FD42AD75F6}"/>
              </a:ext>
            </a:extLst>
          </p:cNvPr>
          <p:cNvSpPr/>
          <p:nvPr/>
        </p:nvSpPr>
        <p:spPr>
          <a:xfrm>
            <a:off x="9207058" y="3137234"/>
            <a:ext cx="1075932" cy="1010653"/>
          </a:xfrm>
          <a:prstGeom prst="ellipse">
            <a:avLst/>
          </a:prstGeom>
          <a:solidFill>
            <a:srgbClr val="89A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6" name="Elipse 125">
            <a:extLst>
              <a:ext uri="{FF2B5EF4-FFF2-40B4-BE49-F238E27FC236}">
                <a16:creationId xmlns:a16="http://schemas.microsoft.com/office/drawing/2014/main" id="{1671091B-10AC-4268-BFFB-0A981FCDDFFB}"/>
              </a:ext>
            </a:extLst>
          </p:cNvPr>
          <p:cNvSpPr/>
          <p:nvPr/>
        </p:nvSpPr>
        <p:spPr>
          <a:xfrm>
            <a:off x="1736351" y="3404935"/>
            <a:ext cx="714040" cy="661737"/>
          </a:xfrm>
          <a:prstGeom prst="ellipse">
            <a:avLst/>
          </a:prstGeom>
          <a:solidFill>
            <a:srgbClr val="1BAE9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7" name="Elipse 126">
            <a:extLst>
              <a:ext uri="{FF2B5EF4-FFF2-40B4-BE49-F238E27FC236}">
                <a16:creationId xmlns:a16="http://schemas.microsoft.com/office/drawing/2014/main" id="{D43E84BD-797E-4FFE-A40D-8A717D8E8676}"/>
              </a:ext>
            </a:extLst>
          </p:cNvPr>
          <p:cNvSpPr/>
          <p:nvPr/>
        </p:nvSpPr>
        <p:spPr>
          <a:xfrm>
            <a:off x="3998534" y="3404934"/>
            <a:ext cx="714040" cy="661737"/>
          </a:xfrm>
          <a:prstGeom prst="ellipse">
            <a:avLst/>
          </a:prstGeom>
          <a:solidFill>
            <a:srgbClr val="FFAF3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8" name="Elipse 127">
            <a:extLst>
              <a:ext uri="{FF2B5EF4-FFF2-40B4-BE49-F238E27FC236}">
                <a16:creationId xmlns:a16="http://schemas.microsoft.com/office/drawing/2014/main" id="{BDC5D082-828C-4502-8B61-3A9F96171B49}"/>
              </a:ext>
            </a:extLst>
          </p:cNvPr>
          <p:cNvSpPr/>
          <p:nvPr/>
        </p:nvSpPr>
        <p:spPr>
          <a:xfrm>
            <a:off x="6658187" y="3404933"/>
            <a:ext cx="714040" cy="661737"/>
          </a:xfrm>
          <a:prstGeom prst="ellipse">
            <a:avLst/>
          </a:prstGeom>
          <a:solidFill>
            <a:srgbClr val="A03D3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9" name="Elipse 128">
            <a:extLst>
              <a:ext uri="{FF2B5EF4-FFF2-40B4-BE49-F238E27FC236}">
                <a16:creationId xmlns:a16="http://schemas.microsoft.com/office/drawing/2014/main" id="{019D9541-6674-47AA-88E9-53F0734B449F}"/>
              </a:ext>
            </a:extLst>
          </p:cNvPr>
          <p:cNvSpPr/>
          <p:nvPr/>
        </p:nvSpPr>
        <p:spPr>
          <a:xfrm>
            <a:off x="9388004" y="3311691"/>
            <a:ext cx="714040" cy="661737"/>
          </a:xfrm>
          <a:prstGeom prst="ellipse">
            <a:avLst/>
          </a:prstGeom>
          <a:solidFill>
            <a:srgbClr val="89A14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59D989-8421-4025-A52F-15023C6665B8}"/>
              </a:ext>
            </a:extLst>
          </p:cNvPr>
          <p:cNvSpPr txBox="1"/>
          <p:nvPr/>
        </p:nvSpPr>
        <p:spPr>
          <a:xfrm>
            <a:off x="769774" y="2234747"/>
            <a:ext cx="2390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Paso 1:</a:t>
            </a: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xxxxxxxxxxxxxxxxxxxxxxxxxxxxxx</a:t>
            </a:r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EF1B094D-37C9-440C-9FF9-A542C8EF3887}"/>
              </a:ext>
            </a:extLst>
          </p:cNvPr>
          <p:cNvSpPr txBox="1"/>
          <p:nvPr/>
        </p:nvSpPr>
        <p:spPr>
          <a:xfrm>
            <a:off x="3211756" y="4427621"/>
            <a:ext cx="2390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Paso 2:</a:t>
            </a: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xxxxxxxxxxxxxxxxxxxxxxxxxxxxxx</a:t>
            </a:r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60ABCCF6-DE56-4C23-B903-0A38B5503E7E}"/>
              </a:ext>
            </a:extLst>
          </p:cNvPr>
          <p:cNvSpPr txBox="1"/>
          <p:nvPr/>
        </p:nvSpPr>
        <p:spPr>
          <a:xfrm>
            <a:off x="5819947" y="2234747"/>
            <a:ext cx="2390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Paso 3:</a:t>
            </a: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xxxxxxxxxxxxxxxxxxxxxxxxxxxxxx</a:t>
            </a:r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018F901A-EBA5-4408-B8CD-350DF3D7E9A8}"/>
              </a:ext>
            </a:extLst>
          </p:cNvPr>
          <p:cNvSpPr txBox="1"/>
          <p:nvPr/>
        </p:nvSpPr>
        <p:spPr>
          <a:xfrm>
            <a:off x="8549764" y="4427621"/>
            <a:ext cx="2390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Paso 4:</a:t>
            </a: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xxxxxxxxxxxxxxxxxxxxxxxxxxxxxx</a:t>
            </a:r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8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9" name="Picture 6168">
            <a:extLst>
              <a:ext uri="{FF2B5EF4-FFF2-40B4-BE49-F238E27FC236}">
                <a16:creationId xmlns:a16="http://schemas.microsoft.com/office/drawing/2014/main" id="{62895A9B-E596-4B18-AA4F-926555D5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44522">
            <a:off x="7674213" y="4480923"/>
            <a:ext cx="870985" cy="25848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C8B23F6C-0F37-4812-9A86-BE9D94BB4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2908">
            <a:off x="5511219" y="2996509"/>
            <a:ext cx="349250" cy="4445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13D4F0-09E0-4617-A20A-D6C8D9650959}"/>
              </a:ext>
            </a:extLst>
          </p:cNvPr>
          <p:cNvCxnSpPr>
            <a:cxnSpLocks/>
          </p:cNvCxnSpPr>
          <p:nvPr/>
        </p:nvCxnSpPr>
        <p:spPr>
          <a:xfrm>
            <a:off x="6074833" y="772583"/>
            <a:ext cx="21168" cy="5545667"/>
          </a:xfrm>
          <a:prstGeom prst="line">
            <a:avLst/>
          </a:prstGeom>
          <a:ln w="381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00CD05-2352-4377-81C3-C5FCFC138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2" y="1140743"/>
            <a:ext cx="789655" cy="75429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F5E1BA7-97C6-44A2-82EE-1159362A7F1B}"/>
              </a:ext>
            </a:extLst>
          </p:cNvPr>
          <p:cNvGrpSpPr/>
          <p:nvPr/>
        </p:nvGrpSpPr>
        <p:grpSpPr>
          <a:xfrm>
            <a:off x="1240243" y="1155496"/>
            <a:ext cx="2987809" cy="788694"/>
            <a:chOff x="1789110" y="1304925"/>
            <a:chExt cx="2668589" cy="8354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DA9205-7009-4308-B96F-6D3FAD89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89110" y="1304925"/>
              <a:ext cx="2668589" cy="8354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07F2A-126C-443E-802B-61B662990E7A}"/>
                </a:ext>
              </a:extLst>
            </p:cNvPr>
            <p:cNvSpPr txBox="1"/>
            <p:nvPr/>
          </p:nvSpPr>
          <p:spPr>
            <a:xfrm>
              <a:off x="2257422" y="1538003"/>
              <a:ext cx="1870078" cy="391247"/>
            </a:xfrm>
            <a:custGeom>
              <a:avLst/>
              <a:gdLst>
                <a:gd name="connsiteX0" fmla="*/ 0 w 1870078"/>
                <a:gd name="connsiteY0" fmla="*/ 0 h 391247"/>
                <a:gd name="connsiteX1" fmla="*/ 467520 w 1870078"/>
                <a:gd name="connsiteY1" fmla="*/ 0 h 391247"/>
                <a:gd name="connsiteX2" fmla="*/ 878937 w 1870078"/>
                <a:gd name="connsiteY2" fmla="*/ 0 h 391247"/>
                <a:gd name="connsiteX3" fmla="*/ 1309055 w 1870078"/>
                <a:gd name="connsiteY3" fmla="*/ 0 h 391247"/>
                <a:gd name="connsiteX4" fmla="*/ 1870078 w 1870078"/>
                <a:gd name="connsiteY4" fmla="*/ 0 h 391247"/>
                <a:gd name="connsiteX5" fmla="*/ 1870078 w 1870078"/>
                <a:gd name="connsiteY5" fmla="*/ 391247 h 391247"/>
                <a:gd name="connsiteX6" fmla="*/ 1421259 w 1870078"/>
                <a:gd name="connsiteY6" fmla="*/ 391247 h 391247"/>
                <a:gd name="connsiteX7" fmla="*/ 953740 w 1870078"/>
                <a:gd name="connsiteY7" fmla="*/ 391247 h 391247"/>
                <a:gd name="connsiteX8" fmla="*/ 486220 w 1870078"/>
                <a:gd name="connsiteY8" fmla="*/ 391247 h 391247"/>
                <a:gd name="connsiteX9" fmla="*/ 0 w 1870078"/>
                <a:gd name="connsiteY9" fmla="*/ 391247 h 391247"/>
                <a:gd name="connsiteX10" fmla="*/ 0 w 1870078"/>
                <a:gd name="connsiteY10" fmla="*/ 0 h 39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0078" h="391247" fill="none" extrusionOk="0">
                  <a:moveTo>
                    <a:pt x="0" y="0"/>
                  </a:moveTo>
                  <a:cubicBezTo>
                    <a:pt x="123147" y="-42732"/>
                    <a:pt x="304173" y="13581"/>
                    <a:pt x="467520" y="0"/>
                  </a:cubicBezTo>
                  <a:cubicBezTo>
                    <a:pt x="630867" y="-13581"/>
                    <a:pt x="705676" y="16870"/>
                    <a:pt x="878937" y="0"/>
                  </a:cubicBezTo>
                  <a:cubicBezTo>
                    <a:pt x="1052198" y="-16870"/>
                    <a:pt x="1121940" y="21268"/>
                    <a:pt x="1309055" y="0"/>
                  </a:cubicBezTo>
                  <a:cubicBezTo>
                    <a:pt x="1496170" y="-21268"/>
                    <a:pt x="1638002" y="50556"/>
                    <a:pt x="1870078" y="0"/>
                  </a:cubicBezTo>
                  <a:cubicBezTo>
                    <a:pt x="1877325" y="170273"/>
                    <a:pt x="1828613" y="306303"/>
                    <a:pt x="1870078" y="391247"/>
                  </a:cubicBezTo>
                  <a:cubicBezTo>
                    <a:pt x="1739874" y="394784"/>
                    <a:pt x="1529097" y="379709"/>
                    <a:pt x="1421259" y="391247"/>
                  </a:cubicBezTo>
                  <a:cubicBezTo>
                    <a:pt x="1313421" y="402785"/>
                    <a:pt x="1140803" y="389295"/>
                    <a:pt x="953740" y="391247"/>
                  </a:cubicBezTo>
                  <a:cubicBezTo>
                    <a:pt x="766677" y="393199"/>
                    <a:pt x="625432" y="345699"/>
                    <a:pt x="486220" y="391247"/>
                  </a:cubicBezTo>
                  <a:cubicBezTo>
                    <a:pt x="347008" y="436795"/>
                    <a:pt x="156847" y="337015"/>
                    <a:pt x="0" y="391247"/>
                  </a:cubicBezTo>
                  <a:cubicBezTo>
                    <a:pt x="-42073" y="290320"/>
                    <a:pt x="8129" y="82685"/>
                    <a:pt x="0" y="0"/>
                  </a:cubicBezTo>
                  <a:close/>
                </a:path>
                <a:path w="1870078" h="391247" stroke="0" extrusionOk="0">
                  <a:moveTo>
                    <a:pt x="0" y="0"/>
                  </a:moveTo>
                  <a:cubicBezTo>
                    <a:pt x="87066" y="-41679"/>
                    <a:pt x="283569" y="5780"/>
                    <a:pt x="411417" y="0"/>
                  </a:cubicBezTo>
                  <a:cubicBezTo>
                    <a:pt x="539265" y="-5780"/>
                    <a:pt x="703611" y="33317"/>
                    <a:pt x="841535" y="0"/>
                  </a:cubicBezTo>
                  <a:cubicBezTo>
                    <a:pt x="979459" y="-33317"/>
                    <a:pt x="1149296" y="41758"/>
                    <a:pt x="1252952" y="0"/>
                  </a:cubicBezTo>
                  <a:cubicBezTo>
                    <a:pt x="1356608" y="-41758"/>
                    <a:pt x="1735051" y="31437"/>
                    <a:pt x="1870078" y="0"/>
                  </a:cubicBezTo>
                  <a:cubicBezTo>
                    <a:pt x="1886986" y="164530"/>
                    <a:pt x="1866059" y="198601"/>
                    <a:pt x="1870078" y="391247"/>
                  </a:cubicBezTo>
                  <a:cubicBezTo>
                    <a:pt x="1662856" y="401167"/>
                    <a:pt x="1625059" y="352590"/>
                    <a:pt x="1383858" y="391247"/>
                  </a:cubicBezTo>
                  <a:cubicBezTo>
                    <a:pt x="1142657" y="429904"/>
                    <a:pt x="1046954" y="377956"/>
                    <a:pt x="916338" y="391247"/>
                  </a:cubicBezTo>
                  <a:cubicBezTo>
                    <a:pt x="785722" y="404538"/>
                    <a:pt x="630609" y="332978"/>
                    <a:pt x="411417" y="391247"/>
                  </a:cubicBezTo>
                  <a:cubicBezTo>
                    <a:pt x="192225" y="449516"/>
                    <a:pt x="179747" y="348787"/>
                    <a:pt x="0" y="391247"/>
                  </a:cubicBezTo>
                  <a:cubicBezTo>
                    <a:pt x="-46057" y="312052"/>
                    <a:pt x="46915" y="981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71261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2000" b="1" err="1">
                  <a:latin typeface="Arial" panose="020B0604020202020204" pitchFamily="34" charset="0"/>
                  <a:cs typeface="Arial" panose="020B0604020202020204" pitchFamily="34" charset="0"/>
                </a:rPr>
                <a:t>Pendientes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EA7BDB-B7EA-4466-B084-81DBF1587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4517" y="1138903"/>
            <a:ext cx="2253567" cy="820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CB4309-261B-455D-AB68-24FB1457A00A}"/>
              </a:ext>
            </a:extLst>
          </p:cNvPr>
          <p:cNvSpPr txBox="1"/>
          <p:nvPr/>
        </p:nvSpPr>
        <p:spPr>
          <a:xfrm>
            <a:off x="7230890" y="1375518"/>
            <a:ext cx="1558398" cy="369332"/>
          </a:xfrm>
          <a:custGeom>
            <a:avLst/>
            <a:gdLst>
              <a:gd name="connsiteX0" fmla="*/ 0 w 1558398"/>
              <a:gd name="connsiteY0" fmla="*/ 0 h 369332"/>
              <a:gd name="connsiteX1" fmla="*/ 503882 w 1558398"/>
              <a:gd name="connsiteY1" fmla="*/ 0 h 369332"/>
              <a:gd name="connsiteX2" fmla="*/ 1038932 w 1558398"/>
              <a:gd name="connsiteY2" fmla="*/ 0 h 369332"/>
              <a:gd name="connsiteX3" fmla="*/ 1558398 w 1558398"/>
              <a:gd name="connsiteY3" fmla="*/ 0 h 369332"/>
              <a:gd name="connsiteX4" fmla="*/ 1558398 w 1558398"/>
              <a:gd name="connsiteY4" fmla="*/ 369332 h 369332"/>
              <a:gd name="connsiteX5" fmla="*/ 1007764 w 1558398"/>
              <a:gd name="connsiteY5" fmla="*/ 369332 h 369332"/>
              <a:gd name="connsiteX6" fmla="*/ 503882 w 1558398"/>
              <a:gd name="connsiteY6" fmla="*/ 369332 h 369332"/>
              <a:gd name="connsiteX7" fmla="*/ 0 w 1558398"/>
              <a:gd name="connsiteY7" fmla="*/ 369332 h 369332"/>
              <a:gd name="connsiteX8" fmla="*/ 0 w 155839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8398" h="369332" fill="none" extrusionOk="0">
                <a:moveTo>
                  <a:pt x="0" y="0"/>
                </a:moveTo>
                <a:cubicBezTo>
                  <a:pt x="101031" y="-29846"/>
                  <a:pt x="329597" y="30460"/>
                  <a:pt x="503882" y="0"/>
                </a:cubicBezTo>
                <a:cubicBezTo>
                  <a:pt x="678167" y="-30460"/>
                  <a:pt x="808528" y="55736"/>
                  <a:pt x="1038932" y="0"/>
                </a:cubicBezTo>
                <a:cubicBezTo>
                  <a:pt x="1269336" y="-55736"/>
                  <a:pt x="1423067" y="9750"/>
                  <a:pt x="1558398" y="0"/>
                </a:cubicBezTo>
                <a:cubicBezTo>
                  <a:pt x="1558547" y="149966"/>
                  <a:pt x="1530787" y="242103"/>
                  <a:pt x="1558398" y="369332"/>
                </a:cubicBezTo>
                <a:cubicBezTo>
                  <a:pt x="1319762" y="373831"/>
                  <a:pt x="1240250" y="321616"/>
                  <a:pt x="1007764" y="369332"/>
                </a:cubicBezTo>
                <a:cubicBezTo>
                  <a:pt x="775278" y="417048"/>
                  <a:pt x="680438" y="348507"/>
                  <a:pt x="503882" y="369332"/>
                </a:cubicBezTo>
                <a:cubicBezTo>
                  <a:pt x="327326" y="390157"/>
                  <a:pt x="241992" y="340526"/>
                  <a:pt x="0" y="369332"/>
                </a:cubicBezTo>
                <a:cubicBezTo>
                  <a:pt x="-41246" y="263599"/>
                  <a:pt x="19026" y="126851"/>
                  <a:pt x="0" y="0"/>
                </a:cubicBezTo>
                <a:close/>
              </a:path>
              <a:path w="1558398" h="369332" stroke="0" extrusionOk="0">
                <a:moveTo>
                  <a:pt x="0" y="0"/>
                </a:moveTo>
                <a:cubicBezTo>
                  <a:pt x="99494" y="-36967"/>
                  <a:pt x="326840" y="18138"/>
                  <a:pt x="472714" y="0"/>
                </a:cubicBezTo>
                <a:cubicBezTo>
                  <a:pt x="618588" y="-18138"/>
                  <a:pt x="795365" y="13311"/>
                  <a:pt x="961012" y="0"/>
                </a:cubicBezTo>
                <a:cubicBezTo>
                  <a:pt x="1126659" y="-13311"/>
                  <a:pt x="1319637" y="22227"/>
                  <a:pt x="1558398" y="0"/>
                </a:cubicBezTo>
                <a:cubicBezTo>
                  <a:pt x="1575340" y="150020"/>
                  <a:pt x="1554294" y="185429"/>
                  <a:pt x="1558398" y="369332"/>
                </a:cubicBezTo>
                <a:cubicBezTo>
                  <a:pt x="1318681" y="398003"/>
                  <a:pt x="1239547" y="323970"/>
                  <a:pt x="1070100" y="369332"/>
                </a:cubicBezTo>
                <a:cubicBezTo>
                  <a:pt x="900653" y="414694"/>
                  <a:pt x="748158" y="323648"/>
                  <a:pt x="535050" y="369332"/>
                </a:cubicBezTo>
                <a:cubicBezTo>
                  <a:pt x="321942" y="415016"/>
                  <a:pt x="195804" y="328721"/>
                  <a:pt x="0" y="369332"/>
                </a:cubicBezTo>
                <a:cubicBezTo>
                  <a:pt x="-240" y="207178"/>
                  <a:pt x="30632" y="8191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126160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s-CO" sz="2000" b="1">
                <a:latin typeface="Arial" panose="020B0604020202020204" pitchFamily="34" charset="0"/>
                <a:cs typeface="Arial" panose="020B0604020202020204" pitchFamily="34" charset="0"/>
              </a:rPr>
              <a:t>Finalizada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8D768D-73A6-48E2-A810-FFCD6409FA7D}"/>
              </a:ext>
            </a:extLst>
          </p:cNvPr>
          <p:cNvCxnSpPr/>
          <p:nvPr/>
        </p:nvCxnSpPr>
        <p:spPr>
          <a:xfrm>
            <a:off x="560917" y="2010833"/>
            <a:ext cx="1111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600613A-2D40-4D41-AC80-C6B5FC59E069}"/>
              </a:ext>
            </a:extLst>
          </p:cNvPr>
          <p:cNvGrpSpPr/>
          <p:nvPr/>
        </p:nvGrpSpPr>
        <p:grpSpPr>
          <a:xfrm>
            <a:off x="81248" y="3809703"/>
            <a:ext cx="2520800" cy="611188"/>
            <a:chOff x="3072008" y="6544534"/>
            <a:chExt cx="2663059" cy="733425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269804C2-7AA8-49D5-876F-4D029C97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3792" y="6544534"/>
              <a:ext cx="2581275" cy="733425"/>
            </a:xfrm>
            <a:prstGeom prst="rect">
              <a:avLst/>
            </a:prstGeom>
          </p:spPr>
        </p:pic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201370A-224F-4F57-83DC-642595022AD9}"/>
                </a:ext>
              </a:extLst>
            </p:cNvPr>
            <p:cNvGrpSpPr/>
            <p:nvPr/>
          </p:nvGrpSpPr>
          <p:grpSpPr>
            <a:xfrm>
              <a:off x="3072008" y="6548477"/>
              <a:ext cx="2417636" cy="554075"/>
              <a:chOff x="302492" y="2802680"/>
              <a:chExt cx="2417636" cy="554075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989F7E4-0107-48D3-BA42-B3C9D57C498D}"/>
                  </a:ext>
                </a:extLst>
              </p:cNvPr>
              <p:cNvSpPr txBox="1"/>
              <p:nvPr/>
            </p:nvSpPr>
            <p:spPr>
              <a:xfrm>
                <a:off x="891742" y="2924030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Cierre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0E4E2D4-362C-4FB0-AC90-101166239CE4}"/>
                  </a:ext>
                </a:extLst>
              </p:cNvPr>
              <p:cNvSpPr txBox="1"/>
              <p:nvPr/>
            </p:nvSpPr>
            <p:spPr>
              <a:xfrm>
                <a:off x="302492" y="2802680"/>
                <a:ext cx="666806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 dirty="0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7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BF4A77C-0473-40C8-9EDF-3D21A1C9AB62}"/>
              </a:ext>
            </a:extLst>
          </p:cNvPr>
          <p:cNvGrpSpPr/>
          <p:nvPr/>
        </p:nvGrpSpPr>
        <p:grpSpPr>
          <a:xfrm>
            <a:off x="4820708" y="2935646"/>
            <a:ext cx="2592917" cy="1547812"/>
            <a:chOff x="5784850" y="3959225"/>
            <a:chExt cx="3111500" cy="185737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77D89DE-2D15-466B-A34C-126FF8E5E0C9}"/>
                </a:ext>
              </a:extLst>
            </p:cNvPr>
            <p:cNvGrpSpPr/>
            <p:nvPr/>
          </p:nvGrpSpPr>
          <p:grpSpPr>
            <a:xfrm>
              <a:off x="5784850" y="4483872"/>
              <a:ext cx="3111500" cy="1332727"/>
              <a:chOff x="6146800" y="4559300"/>
              <a:chExt cx="3111500" cy="1066800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F8339E04-3BB9-420A-8595-72C3B7CDD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46800" y="4559300"/>
                <a:ext cx="3111500" cy="1066800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2D7687F-FAE6-4264-83D8-1D0DC4108F05}"/>
                  </a:ext>
                </a:extLst>
              </p:cNvPr>
              <p:cNvSpPr txBox="1"/>
              <p:nvPr/>
            </p:nvSpPr>
            <p:spPr>
              <a:xfrm>
                <a:off x="7040815" y="4789672"/>
                <a:ext cx="1678555" cy="620838"/>
              </a:xfrm>
              <a:custGeom>
                <a:avLst/>
                <a:gdLst>
                  <a:gd name="connsiteX0" fmla="*/ 0 w 1678555"/>
                  <a:gd name="connsiteY0" fmla="*/ 0 h 620838"/>
                  <a:gd name="connsiteX1" fmla="*/ 509162 w 1678555"/>
                  <a:gd name="connsiteY1" fmla="*/ 0 h 620838"/>
                  <a:gd name="connsiteX2" fmla="*/ 1035109 w 1678555"/>
                  <a:gd name="connsiteY2" fmla="*/ 0 h 620838"/>
                  <a:gd name="connsiteX3" fmla="*/ 1678555 w 1678555"/>
                  <a:gd name="connsiteY3" fmla="*/ 0 h 620838"/>
                  <a:gd name="connsiteX4" fmla="*/ 1678555 w 1678555"/>
                  <a:gd name="connsiteY4" fmla="*/ 304211 h 620838"/>
                  <a:gd name="connsiteX5" fmla="*/ 1678555 w 1678555"/>
                  <a:gd name="connsiteY5" fmla="*/ 620838 h 620838"/>
                  <a:gd name="connsiteX6" fmla="*/ 1102251 w 1678555"/>
                  <a:gd name="connsiteY6" fmla="*/ 620838 h 620838"/>
                  <a:gd name="connsiteX7" fmla="*/ 542733 w 1678555"/>
                  <a:gd name="connsiteY7" fmla="*/ 620838 h 620838"/>
                  <a:gd name="connsiteX8" fmla="*/ 0 w 1678555"/>
                  <a:gd name="connsiteY8" fmla="*/ 620838 h 620838"/>
                  <a:gd name="connsiteX9" fmla="*/ 0 w 1678555"/>
                  <a:gd name="connsiteY9" fmla="*/ 316627 h 620838"/>
                  <a:gd name="connsiteX10" fmla="*/ 0 w 1678555"/>
                  <a:gd name="connsiteY10" fmla="*/ 0 h 62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8555" h="620838" extrusionOk="0">
                    <a:moveTo>
                      <a:pt x="0" y="0"/>
                    </a:moveTo>
                    <a:cubicBezTo>
                      <a:pt x="253182" y="-25268"/>
                      <a:pt x="269181" y="29892"/>
                      <a:pt x="509162" y="0"/>
                    </a:cubicBezTo>
                    <a:cubicBezTo>
                      <a:pt x="749143" y="-29892"/>
                      <a:pt x="908257" y="17370"/>
                      <a:pt x="1035109" y="0"/>
                    </a:cubicBezTo>
                    <a:cubicBezTo>
                      <a:pt x="1161961" y="-17370"/>
                      <a:pt x="1386358" y="4041"/>
                      <a:pt x="1678555" y="0"/>
                    </a:cubicBezTo>
                    <a:cubicBezTo>
                      <a:pt x="1706694" y="111173"/>
                      <a:pt x="1664721" y="208103"/>
                      <a:pt x="1678555" y="304211"/>
                    </a:cubicBezTo>
                    <a:cubicBezTo>
                      <a:pt x="1692389" y="400319"/>
                      <a:pt x="1671506" y="518713"/>
                      <a:pt x="1678555" y="620838"/>
                    </a:cubicBezTo>
                    <a:cubicBezTo>
                      <a:pt x="1559061" y="676154"/>
                      <a:pt x="1358952" y="588204"/>
                      <a:pt x="1102251" y="620838"/>
                    </a:cubicBezTo>
                    <a:cubicBezTo>
                      <a:pt x="845550" y="653472"/>
                      <a:pt x="762427" y="581434"/>
                      <a:pt x="542733" y="620838"/>
                    </a:cubicBezTo>
                    <a:cubicBezTo>
                      <a:pt x="323039" y="660242"/>
                      <a:pt x="247122" y="573196"/>
                      <a:pt x="0" y="620838"/>
                    </a:cubicBezTo>
                    <a:cubicBezTo>
                      <a:pt x="-380" y="513428"/>
                      <a:pt x="19695" y="463683"/>
                      <a:pt x="0" y="316627"/>
                    </a:cubicBezTo>
                    <a:cubicBezTo>
                      <a:pt x="-19695" y="169571"/>
                      <a:pt x="34821" y="13414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71261603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Progreso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2BA70BCE-5116-4A4E-91E0-FC49BB878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15162" y="3959225"/>
              <a:ext cx="600075" cy="590550"/>
            </a:xfrm>
            <a:prstGeom prst="rect">
              <a:avLst/>
            </a:prstGeom>
          </p:spPr>
        </p:pic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5791C666-D1A8-4FAA-878D-0C6848196A6F}"/>
              </a:ext>
            </a:extLst>
          </p:cNvPr>
          <p:cNvSpPr txBox="1"/>
          <p:nvPr/>
        </p:nvSpPr>
        <p:spPr>
          <a:xfrm>
            <a:off x="98923" y="5383156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7771A4C-BC01-4403-B781-9C8EC5548CD9}"/>
              </a:ext>
            </a:extLst>
          </p:cNvPr>
          <p:cNvSpPr txBox="1"/>
          <p:nvPr/>
        </p:nvSpPr>
        <p:spPr>
          <a:xfrm>
            <a:off x="49493" y="5856213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FB971-83C5-3A3D-F434-01BD798444C1}"/>
              </a:ext>
            </a:extLst>
          </p:cNvPr>
          <p:cNvSpPr txBox="1"/>
          <p:nvPr/>
        </p:nvSpPr>
        <p:spPr>
          <a:xfrm>
            <a:off x="178072" y="3855638"/>
            <a:ext cx="35532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CO" sz="2667" b="1">
                <a:solidFill>
                  <a:schemeClr val="bg1"/>
                </a:solidFill>
                <a:latin typeface="Baguet Script" panose="00000500000000000000" pitchFamily="2" charset="0"/>
              </a:rPr>
              <a:t>7</a:t>
            </a:r>
            <a:endParaRPr lang="en-US" sz="2667" b="1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FD6A4C9-5457-47E0-AA05-0D9494B3FE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8073" y="6363591"/>
            <a:ext cx="473927" cy="48700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E8BE9-3703-844A-E638-BD308A265930}"/>
              </a:ext>
            </a:extLst>
          </p:cNvPr>
          <p:cNvSpPr txBox="1"/>
          <p:nvPr/>
        </p:nvSpPr>
        <p:spPr>
          <a:xfrm>
            <a:off x="10000853" y="5940512"/>
            <a:ext cx="1937147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667" b="1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Tablero</a:t>
            </a:r>
            <a:r>
              <a:rPr lang="en-US" sz="1667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Kanban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5BAEE35F-2D0D-4C70-B289-9DC625534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8220" y="4465924"/>
            <a:ext cx="3106548" cy="1246188"/>
          </a:xfrm>
          <a:prstGeom prst="rect">
            <a:avLst/>
          </a:prstGeom>
        </p:spPr>
      </p:pic>
      <p:pic>
        <p:nvPicPr>
          <p:cNvPr id="70" name="Picture 122">
            <a:extLst>
              <a:ext uri="{FF2B5EF4-FFF2-40B4-BE49-F238E27FC236}">
                <a16:creationId xmlns:a16="http://schemas.microsoft.com/office/drawing/2014/main" id="{BFDE2EB2-ED02-4657-819F-3247A85926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22908">
            <a:off x="826964" y="1285534"/>
            <a:ext cx="509152" cy="648012"/>
          </a:xfrm>
          <a:prstGeom prst="rect">
            <a:avLst/>
          </a:prstGeom>
        </p:spPr>
      </p:pic>
      <p:grpSp>
        <p:nvGrpSpPr>
          <p:cNvPr id="63" name="Group 6155">
            <a:extLst>
              <a:ext uri="{FF2B5EF4-FFF2-40B4-BE49-F238E27FC236}">
                <a16:creationId xmlns:a16="http://schemas.microsoft.com/office/drawing/2014/main" id="{E42D95D0-BDAB-4306-9E1E-D60E3AF4A0AA}"/>
              </a:ext>
            </a:extLst>
          </p:cNvPr>
          <p:cNvGrpSpPr/>
          <p:nvPr/>
        </p:nvGrpSpPr>
        <p:grpSpPr>
          <a:xfrm>
            <a:off x="6346031" y="2147549"/>
            <a:ext cx="2361315" cy="489053"/>
            <a:chOff x="379765" y="2802524"/>
            <a:chExt cx="2569381" cy="586864"/>
          </a:xfrm>
        </p:grpSpPr>
        <p:pic>
          <p:nvPicPr>
            <p:cNvPr id="64" name="Picture 6150">
              <a:extLst>
                <a:ext uri="{FF2B5EF4-FFF2-40B4-BE49-F238E27FC236}">
                  <a16:creationId xmlns:a16="http://schemas.microsoft.com/office/drawing/2014/main" id="{ADC72F3A-881E-4C37-A4DE-5D7F8017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9765" y="2802524"/>
              <a:ext cx="2569381" cy="514350"/>
            </a:xfrm>
            <a:prstGeom prst="rect">
              <a:avLst/>
            </a:prstGeom>
          </p:spPr>
        </p:pic>
        <p:grpSp>
          <p:nvGrpSpPr>
            <p:cNvPr id="65" name="Group 79">
              <a:extLst>
                <a:ext uri="{FF2B5EF4-FFF2-40B4-BE49-F238E27FC236}">
                  <a16:creationId xmlns:a16="http://schemas.microsoft.com/office/drawing/2014/main" id="{6F8988E8-117E-4C2B-A205-F5E7E06FFEC3}"/>
                </a:ext>
              </a:extLst>
            </p:cNvPr>
            <p:cNvGrpSpPr/>
            <p:nvPr/>
          </p:nvGrpSpPr>
          <p:grpSpPr>
            <a:xfrm>
              <a:off x="391233" y="2835313"/>
              <a:ext cx="2321800" cy="554075"/>
              <a:chOff x="323897" y="2831775"/>
              <a:chExt cx="2321800" cy="554075"/>
            </a:xfrm>
          </p:grpSpPr>
          <p:sp>
            <p:nvSpPr>
              <p:cNvPr id="66" name="TextBox 80">
                <a:extLst>
                  <a:ext uri="{FF2B5EF4-FFF2-40B4-BE49-F238E27FC236}">
                    <a16:creationId xmlns:a16="http://schemas.microsoft.com/office/drawing/2014/main" id="{26EC1A36-1CCA-4BBD-BFD1-966EB69EDA5D}"/>
                  </a:ext>
                </a:extLst>
              </p:cNvPr>
              <p:cNvSpPr txBox="1"/>
              <p:nvPr/>
            </p:nvSpPr>
            <p:spPr>
              <a:xfrm>
                <a:off x="817311" y="2892131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133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Introducción</a:t>
                </a:r>
              </a:p>
            </p:txBody>
          </p:sp>
          <p:sp>
            <p:nvSpPr>
              <p:cNvPr id="68" name="TextBox 81">
                <a:extLst>
                  <a:ext uri="{FF2B5EF4-FFF2-40B4-BE49-F238E27FC236}">
                    <a16:creationId xmlns:a16="http://schemas.microsoft.com/office/drawing/2014/main" id="{165A3475-98D9-4695-A50B-321DF86E9077}"/>
                  </a:ext>
                </a:extLst>
              </p:cNvPr>
              <p:cNvSpPr txBox="1"/>
              <p:nvPr/>
            </p:nvSpPr>
            <p:spPr>
              <a:xfrm>
                <a:off x="323897" y="2831775"/>
                <a:ext cx="393104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1</a:t>
                </a:r>
              </a:p>
            </p:txBody>
          </p:sp>
        </p:grpSp>
      </p:grpSp>
      <p:grpSp>
        <p:nvGrpSpPr>
          <p:cNvPr id="72" name="Group 126">
            <a:extLst>
              <a:ext uri="{FF2B5EF4-FFF2-40B4-BE49-F238E27FC236}">
                <a16:creationId xmlns:a16="http://schemas.microsoft.com/office/drawing/2014/main" id="{A245D92D-1FEC-4826-BB10-A0EA15E77711}"/>
              </a:ext>
            </a:extLst>
          </p:cNvPr>
          <p:cNvGrpSpPr/>
          <p:nvPr/>
        </p:nvGrpSpPr>
        <p:grpSpPr>
          <a:xfrm>
            <a:off x="9218084" y="2054216"/>
            <a:ext cx="2434433" cy="682625"/>
            <a:chOff x="3087118" y="2722887"/>
            <a:chExt cx="2714625" cy="819150"/>
          </a:xfrm>
        </p:grpSpPr>
        <p:pic>
          <p:nvPicPr>
            <p:cNvPr id="73" name="Picture 127">
              <a:extLst>
                <a:ext uri="{FF2B5EF4-FFF2-40B4-BE49-F238E27FC236}">
                  <a16:creationId xmlns:a16="http://schemas.microsoft.com/office/drawing/2014/main" id="{0D19FA99-5853-4937-85A2-73593800A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87118" y="2722887"/>
              <a:ext cx="2714625" cy="819150"/>
            </a:xfrm>
            <a:prstGeom prst="rect">
              <a:avLst/>
            </a:prstGeom>
          </p:spPr>
        </p:pic>
        <p:grpSp>
          <p:nvGrpSpPr>
            <p:cNvPr id="74" name="Group 128">
              <a:extLst>
                <a:ext uri="{FF2B5EF4-FFF2-40B4-BE49-F238E27FC236}">
                  <a16:creationId xmlns:a16="http://schemas.microsoft.com/office/drawing/2014/main" id="{8195E1F3-9370-4372-88B3-FBB81D13CBC6}"/>
                </a:ext>
              </a:extLst>
            </p:cNvPr>
            <p:cNvGrpSpPr/>
            <p:nvPr/>
          </p:nvGrpSpPr>
          <p:grpSpPr>
            <a:xfrm>
              <a:off x="3182412" y="2760745"/>
              <a:ext cx="2290039" cy="554075"/>
              <a:chOff x="419456" y="2802680"/>
              <a:chExt cx="2290039" cy="554075"/>
            </a:xfrm>
          </p:grpSpPr>
          <p:sp>
            <p:nvSpPr>
              <p:cNvPr id="75" name="TextBox 129">
                <a:extLst>
                  <a:ext uri="{FF2B5EF4-FFF2-40B4-BE49-F238E27FC236}">
                    <a16:creationId xmlns:a16="http://schemas.microsoft.com/office/drawing/2014/main" id="{12176E9C-8304-4F83-A56C-3737E3643124}"/>
                  </a:ext>
                </a:extLst>
              </p:cNvPr>
              <p:cNvSpPr txBox="1"/>
              <p:nvPr/>
            </p:nvSpPr>
            <p:spPr>
              <a:xfrm>
                <a:off x="881109" y="2934663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Empatizar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130">
                <a:extLst>
                  <a:ext uri="{FF2B5EF4-FFF2-40B4-BE49-F238E27FC236}">
                    <a16:creationId xmlns:a16="http://schemas.microsoft.com/office/drawing/2014/main" id="{8295A4F8-3E74-49E9-B398-9326AFDBE19D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2</a:t>
                </a:r>
              </a:p>
            </p:txBody>
          </p:sp>
        </p:grpSp>
      </p:grpSp>
      <p:grpSp>
        <p:nvGrpSpPr>
          <p:cNvPr id="77" name="Group 6157">
            <a:extLst>
              <a:ext uri="{FF2B5EF4-FFF2-40B4-BE49-F238E27FC236}">
                <a16:creationId xmlns:a16="http://schemas.microsoft.com/office/drawing/2014/main" id="{0C2506C8-267C-4F50-9EDB-3BA5ACA4E580}"/>
              </a:ext>
            </a:extLst>
          </p:cNvPr>
          <p:cNvGrpSpPr/>
          <p:nvPr/>
        </p:nvGrpSpPr>
        <p:grpSpPr>
          <a:xfrm>
            <a:off x="7630089" y="2716372"/>
            <a:ext cx="2532802" cy="775996"/>
            <a:chOff x="280697" y="3410242"/>
            <a:chExt cx="2714625" cy="895350"/>
          </a:xfrm>
        </p:grpSpPr>
        <p:pic>
          <p:nvPicPr>
            <p:cNvPr id="78" name="Picture 44">
              <a:extLst>
                <a:ext uri="{FF2B5EF4-FFF2-40B4-BE49-F238E27FC236}">
                  <a16:creationId xmlns:a16="http://schemas.microsoft.com/office/drawing/2014/main" id="{B9308B49-9D08-4E59-B901-781ABC3D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80697" y="3410242"/>
              <a:ext cx="2714625" cy="895350"/>
            </a:xfrm>
            <a:prstGeom prst="rect">
              <a:avLst/>
            </a:prstGeom>
          </p:spPr>
        </p:pic>
        <p:grpSp>
          <p:nvGrpSpPr>
            <p:cNvPr id="79" name="Group 82">
              <a:extLst>
                <a:ext uri="{FF2B5EF4-FFF2-40B4-BE49-F238E27FC236}">
                  <a16:creationId xmlns:a16="http://schemas.microsoft.com/office/drawing/2014/main" id="{C2BEEEFB-FEC2-475F-89D4-9E6C6FB9960B}"/>
                </a:ext>
              </a:extLst>
            </p:cNvPr>
            <p:cNvGrpSpPr/>
            <p:nvPr/>
          </p:nvGrpSpPr>
          <p:grpSpPr>
            <a:xfrm>
              <a:off x="393588" y="3529775"/>
              <a:ext cx="2506037" cy="532746"/>
              <a:chOff x="419456" y="2802680"/>
              <a:chExt cx="2506037" cy="532746"/>
            </a:xfrm>
          </p:grpSpPr>
          <p:sp>
            <p:nvSpPr>
              <p:cNvPr id="80" name="TextBox 83">
                <a:extLst>
                  <a:ext uri="{FF2B5EF4-FFF2-40B4-BE49-F238E27FC236}">
                    <a16:creationId xmlns:a16="http://schemas.microsoft.com/office/drawing/2014/main" id="{40221209-7883-483B-A5FB-2D7E491021B0}"/>
                  </a:ext>
                </a:extLst>
              </p:cNvPr>
              <p:cNvSpPr txBox="1"/>
              <p:nvPr/>
            </p:nvSpPr>
            <p:spPr>
              <a:xfrm>
                <a:off x="796045" y="2902764"/>
                <a:ext cx="2129448" cy="319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Box 84">
                <a:extLst>
                  <a:ext uri="{FF2B5EF4-FFF2-40B4-BE49-F238E27FC236}">
                    <a16:creationId xmlns:a16="http://schemas.microsoft.com/office/drawing/2014/main" id="{3E23EB1F-1253-42FE-9331-88574804E428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3</a:t>
                </a:r>
              </a:p>
            </p:txBody>
          </p:sp>
        </p:grp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3B99B49B-319E-4F76-BED9-71F5AE934B98}"/>
              </a:ext>
            </a:extLst>
          </p:cNvPr>
          <p:cNvGrpSpPr/>
          <p:nvPr/>
        </p:nvGrpSpPr>
        <p:grpSpPr>
          <a:xfrm>
            <a:off x="9291707" y="3425594"/>
            <a:ext cx="2573413" cy="754063"/>
            <a:chOff x="3132042" y="3452132"/>
            <a:chExt cx="2647950" cy="904875"/>
          </a:xfrm>
        </p:grpSpPr>
        <p:pic>
          <p:nvPicPr>
            <p:cNvPr id="83" name="Picture 5">
              <a:extLst>
                <a:ext uri="{FF2B5EF4-FFF2-40B4-BE49-F238E27FC236}">
                  <a16:creationId xmlns:a16="http://schemas.microsoft.com/office/drawing/2014/main" id="{FDF90CD1-E33A-4ACE-9901-14EB737B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32042" y="3452132"/>
              <a:ext cx="2647950" cy="904875"/>
            </a:xfrm>
            <a:prstGeom prst="rect">
              <a:avLst/>
            </a:prstGeom>
          </p:spPr>
        </p:pic>
        <p:grpSp>
          <p:nvGrpSpPr>
            <p:cNvPr id="84" name="Group 6">
              <a:extLst>
                <a:ext uri="{FF2B5EF4-FFF2-40B4-BE49-F238E27FC236}">
                  <a16:creationId xmlns:a16="http://schemas.microsoft.com/office/drawing/2014/main" id="{9FE4F8E5-C115-4FA0-A554-3B3B543DEC5D}"/>
                </a:ext>
              </a:extLst>
            </p:cNvPr>
            <p:cNvGrpSpPr/>
            <p:nvPr/>
          </p:nvGrpSpPr>
          <p:grpSpPr>
            <a:xfrm>
              <a:off x="3171281" y="3585520"/>
              <a:ext cx="2570792" cy="554075"/>
              <a:chOff x="419456" y="2887744"/>
              <a:chExt cx="2570792" cy="554075"/>
            </a:xfrm>
          </p:grpSpPr>
          <p:sp>
            <p:nvSpPr>
              <p:cNvPr id="85" name="TextBox 8">
                <a:extLst>
                  <a:ext uri="{FF2B5EF4-FFF2-40B4-BE49-F238E27FC236}">
                    <a16:creationId xmlns:a16="http://schemas.microsoft.com/office/drawing/2014/main" id="{89C30CDC-2988-4087-9F0A-213949902B0D}"/>
                  </a:ext>
                </a:extLst>
              </p:cNvPr>
              <p:cNvSpPr txBox="1"/>
              <p:nvPr/>
            </p:nvSpPr>
            <p:spPr>
              <a:xfrm>
                <a:off x="753095" y="2952911"/>
                <a:ext cx="2237153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9">
                <a:extLst>
                  <a:ext uri="{FF2B5EF4-FFF2-40B4-BE49-F238E27FC236}">
                    <a16:creationId xmlns:a16="http://schemas.microsoft.com/office/drawing/2014/main" id="{FF333B72-397A-4CC8-8E5E-8B73B22936A5}"/>
                  </a:ext>
                </a:extLst>
              </p:cNvPr>
              <p:cNvSpPr txBox="1"/>
              <p:nvPr/>
            </p:nvSpPr>
            <p:spPr>
              <a:xfrm>
                <a:off x="419456" y="2887744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4</a:t>
                </a:r>
              </a:p>
            </p:txBody>
          </p:sp>
        </p:grpSp>
      </p:grpSp>
      <p:grpSp>
        <p:nvGrpSpPr>
          <p:cNvPr id="87" name="Group 117">
            <a:extLst>
              <a:ext uri="{FF2B5EF4-FFF2-40B4-BE49-F238E27FC236}">
                <a16:creationId xmlns:a16="http://schemas.microsoft.com/office/drawing/2014/main" id="{5FFEAFCB-6E24-42B8-A9D8-BE06E29833C5}"/>
              </a:ext>
            </a:extLst>
          </p:cNvPr>
          <p:cNvGrpSpPr/>
          <p:nvPr/>
        </p:nvGrpSpPr>
        <p:grpSpPr>
          <a:xfrm>
            <a:off x="8789288" y="4347695"/>
            <a:ext cx="2453465" cy="648297"/>
            <a:chOff x="378456" y="4240122"/>
            <a:chExt cx="2785184" cy="781050"/>
          </a:xfrm>
        </p:grpSpPr>
        <p:pic>
          <p:nvPicPr>
            <p:cNvPr id="88" name="Picture 118">
              <a:extLst>
                <a:ext uri="{FF2B5EF4-FFF2-40B4-BE49-F238E27FC236}">
                  <a16:creationId xmlns:a16="http://schemas.microsoft.com/office/drawing/2014/main" id="{F29D2B7F-ED83-4BCF-A0AB-AC6A5F314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9766" y="4240122"/>
              <a:ext cx="2783874" cy="781050"/>
            </a:xfrm>
            <a:prstGeom prst="rect">
              <a:avLst/>
            </a:prstGeom>
          </p:spPr>
        </p:pic>
        <p:grpSp>
          <p:nvGrpSpPr>
            <p:cNvPr id="89" name="Group 119">
              <a:extLst>
                <a:ext uri="{FF2B5EF4-FFF2-40B4-BE49-F238E27FC236}">
                  <a16:creationId xmlns:a16="http://schemas.microsoft.com/office/drawing/2014/main" id="{494AA938-3D9F-4CAB-B6E3-6A9AADA17C5D}"/>
                </a:ext>
              </a:extLst>
            </p:cNvPr>
            <p:cNvGrpSpPr/>
            <p:nvPr/>
          </p:nvGrpSpPr>
          <p:grpSpPr>
            <a:xfrm>
              <a:off x="378456" y="4280176"/>
              <a:ext cx="2730321" cy="556278"/>
              <a:chOff x="419456" y="2802680"/>
              <a:chExt cx="2730321" cy="556278"/>
            </a:xfrm>
          </p:grpSpPr>
          <p:sp>
            <p:nvSpPr>
              <p:cNvPr id="90" name="TextBox 120">
                <a:extLst>
                  <a:ext uri="{FF2B5EF4-FFF2-40B4-BE49-F238E27FC236}">
                    <a16:creationId xmlns:a16="http://schemas.microsoft.com/office/drawing/2014/main" id="{F3A88116-63A2-4698-B53E-F7C7915F2362}"/>
                  </a:ext>
                </a:extLst>
              </p:cNvPr>
              <p:cNvSpPr txBox="1"/>
              <p:nvPr/>
            </p:nvSpPr>
            <p:spPr>
              <a:xfrm>
                <a:off x="796044" y="2924029"/>
                <a:ext cx="2353733" cy="33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Prototipar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TextBox 121">
                <a:extLst>
                  <a:ext uri="{FF2B5EF4-FFF2-40B4-BE49-F238E27FC236}">
                    <a16:creationId xmlns:a16="http://schemas.microsoft.com/office/drawing/2014/main" id="{6CCB5FCE-4CD8-493B-85F5-9436F8CB14D8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5</a:t>
                </a:r>
              </a:p>
            </p:txBody>
          </p:sp>
        </p:grpSp>
      </p:grpSp>
      <p:grpSp>
        <p:nvGrpSpPr>
          <p:cNvPr id="92" name="Group 145">
            <a:extLst>
              <a:ext uri="{FF2B5EF4-FFF2-40B4-BE49-F238E27FC236}">
                <a16:creationId xmlns:a16="http://schemas.microsoft.com/office/drawing/2014/main" id="{AAAB5314-0568-4FF6-88E8-1C3F2E556025}"/>
              </a:ext>
            </a:extLst>
          </p:cNvPr>
          <p:cNvGrpSpPr/>
          <p:nvPr/>
        </p:nvGrpSpPr>
        <p:grpSpPr>
          <a:xfrm>
            <a:off x="4984097" y="4758600"/>
            <a:ext cx="2223803" cy="635000"/>
            <a:chOff x="3141655" y="4998533"/>
            <a:chExt cx="2619375" cy="762000"/>
          </a:xfrm>
        </p:grpSpPr>
        <p:pic>
          <p:nvPicPr>
            <p:cNvPr id="93" name="Picture 146">
              <a:extLst>
                <a:ext uri="{FF2B5EF4-FFF2-40B4-BE49-F238E27FC236}">
                  <a16:creationId xmlns:a16="http://schemas.microsoft.com/office/drawing/2014/main" id="{921E9AC5-0AF3-4491-87E2-8B6EEA370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141655" y="4998533"/>
              <a:ext cx="2619375" cy="762000"/>
            </a:xfrm>
            <a:prstGeom prst="rect">
              <a:avLst/>
            </a:prstGeom>
          </p:spPr>
        </p:pic>
        <p:grpSp>
          <p:nvGrpSpPr>
            <p:cNvPr id="94" name="Group 147">
              <a:extLst>
                <a:ext uri="{FF2B5EF4-FFF2-40B4-BE49-F238E27FC236}">
                  <a16:creationId xmlns:a16="http://schemas.microsoft.com/office/drawing/2014/main" id="{954939E3-412F-489E-8780-92D00F2AD217}"/>
                </a:ext>
              </a:extLst>
            </p:cNvPr>
            <p:cNvGrpSpPr/>
            <p:nvPr/>
          </p:nvGrpSpPr>
          <p:grpSpPr>
            <a:xfrm>
              <a:off x="3160626" y="5020931"/>
              <a:ext cx="2259686" cy="554075"/>
              <a:chOff x="419456" y="2802680"/>
              <a:chExt cx="2259686" cy="554075"/>
            </a:xfrm>
          </p:grpSpPr>
          <p:sp>
            <p:nvSpPr>
              <p:cNvPr id="95" name="TextBox 148">
                <a:extLst>
                  <a:ext uri="{FF2B5EF4-FFF2-40B4-BE49-F238E27FC236}">
                    <a16:creationId xmlns:a16="http://schemas.microsoft.com/office/drawing/2014/main" id="{579C7C33-576F-44C5-9CD8-E5103663F13B}"/>
                  </a:ext>
                </a:extLst>
              </p:cNvPr>
              <p:cNvSpPr txBox="1"/>
              <p:nvPr/>
            </p:nvSpPr>
            <p:spPr>
              <a:xfrm>
                <a:off x="850756" y="2874452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TextBox 149">
                <a:extLst>
                  <a:ext uri="{FF2B5EF4-FFF2-40B4-BE49-F238E27FC236}">
                    <a16:creationId xmlns:a16="http://schemas.microsoft.com/office/drawing/2014/main" id="{4C6110DD-79BC-457D-A7A1-C7E991BB6C1E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6</a:t>
                </a:r>
                <a:endParaRPr lang="en-US" sz="2667" b="1">
                  <a:solidFill>
                    <a:schemeClr val="bg1"/>
                  </a:solidFill>
                  <a:latin typeface="Baguet Script" panose="00000500000000000000" pitchFamily="2" charset="0"/>
                </a:endParaRPr>
              </a:p>
            </p:txBody>
          </p:sp>
        </p:grpSp>
      </p:grpSp>
      <p:pic>
        <p:nvPicPr>
          <p:cNvPr id="97" name="Picture 6144">
            <a:extLst>
              <a:ext uri="{FF2B5EF4-FFF2-40B4-BE49-F238E27FC236}">
                <a16:creationId xmlns:a16="http://schemas.microsoft.com/office/drawing/2014/main" id="{F8C2969C-0E4D-42B1-9CA9-82CB2E4CE2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5137" y="61881"/>
            <a:ext cx="2779449" cy="658813"/>
          </a:xfrm>
          <a:prstGeom prst="rect">
            <a:avLst/>
          </a:prstGeom>
        </p:spPr>
      </p:pic>
      <p:sp>
        <p:nvSpPr>
          <p:cNvPr id="98" name="object 2">
            <a:extLst>
              <a:ext uri="{FF2B5EF4-FFF2-40B4-BE49-F238E27FC236}">
                <a16:creationId xmlns:a16="http://schemas.microsoft.com/office/drawing/2014/main" id="{8B113989-48DE-498C-B4AC-BE23B1FEE63B}"/>
              </a:ext>
            </a:extLst>
          </p:cNvPr>
          <p:cNvSpPr txBox="1">
            <a:spLocks/>
          </p:cNvSpPr>
          <p:nvPr/>
        </p:nvSpPr>
        <p:spPr>
          <a:xfrm>
            <a:off x="5042847" y="102403"/>
            <a:ext cx="2173328" cy="47235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8152">
              <a:lnSpc>
                <a:spcPct val="100000"/>
              </a:lnSpc>
              <a:spcBef>
                <a:spcPts val="83"/>
              </a:spcBef>
            </a:pPr>
            <a:r>
              <a:rPr lang="es-CO"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102" name="Imagen 101">
            <a:extLst>
              <a:ext uri="{FF2B5EF4-FFF2-40B4-BE49-F238E27FC236}">
                <a16:creationId xmlns:a16="http://schemas.microsoft.com/office/drawing/2014/main" id="{732A2988-9DFD-45DD-BFF0-5CC722D76FF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103" name="Imagen 102">
            <a:extLst>
              <a:ext uri="{FF2B5EF4-FFF2-40B4-BE49-F238E27FC236}">
                <a16:creationId xmlns:a16="http://schemas.microsoft.com/office/drawing/2014/main" id="{E19CA8D6-8164-46D9-98E7-E61AE36B4535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0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Testear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E0DB78D-D75B-470D-9AB4-C40BAB8F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B1EDB5F4-9E60-4620-9383-429FE7C02DF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80BCBC8-59D7-479F-A547-B4719A47C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04" y="2128256"/>
            <a:ext cx="3464541" cy="2601488"/>
          </a:xfrm>
          <a:prstGeom prst="rect">
            <a:avLst/>
          </a:prstGeom>
        </p:spPr>
      </p:pic>
      <p:sp>
        <p:nvSpPr>
          <p:cNvPr id="5" name="Arco 4">
            <a:extLst>
              <a:ext uri="{FF2B5EF4-FFF2-40B4-BE49-F238E27FC236}">
                <a16:creationId xmlns:a16="http://schemas.microsoft.com/office/drawing/2014/main" id="{762D78C8-6C77-4B20-851F-77EB959C1816}"/>
              </a:ext>
            </a:extLst>
          </p:cNvPr>
          <p:cNvSpPr/>
          <p:nvPr/>
        </p:nvSpPr>
        <p:spPr>
          <a:xfrm rot="21289525">
            <a:off x="1627761" y="1528011"/>
            <a:ext cx="2582778" cy="3801979"/>
          </a:xfrm>
          <a:prstGeom prst="arc">
            <a:avLst>
              <a:gd name="adj1" fmla="val 18187261"/>
              <a:gd name="adj2" fmla="val 4766916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33949529-6DF9-4483-971F-63616EC644D2}"/>
              </a:ext>
            </a:extLst>
          </p:cNvPr>
          <p:cNvCxnSpPr/>
          <p:nvPr/>
        </p:nvCxnSpPr>
        <p:spPr>
          <a:xfrm>
            <a:off x="4995925" y="3277500"/>
            <a:ext cx="6817895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489B1998-0A4D-4BCD-85FB-7E2B29899F1D}"/>
              </a:ext>
            </a:extLst>
          </p:cNvPr>
          <p:cNvCxnSpPr/>
          <p:nvPr/>
        </p:nvCxnSpPr>
        <p:spPr>
          <a:xfrm>
            <a:off x="4316623" y="4006194"/>
            <a:ext cx="6817895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7F85EC24-4644-48F1-BC11-BA61800E82ED}"/>
              </a:ext>
            </a:extLst>
          </p:cNvPr>
          <p:cNvCxnSpPr/>
          <p:nvPr/>
        </p:nvCxnSpPr>
        <p:spPr>
          <a:xfrm>
            <a:off x="5077036" y="4736074"/>
            <a:ext cx="6817895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DA92B5B6-F236-47A6-902A-892FE863C79C}"/>
              </a:ext>
            </a:extLst>
          </p:cNvPr>
          <p:cNvCxnSpPr/>
          <p:nvPr/>
        </p:nvCxnSpPr>
        <p:spPr>
          <a:xfrm>
            <a:off x="1991709" y="6046242"/>
            <a:ext cx="6817895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2587F9B-980D-4513-81F7-FB060BE10493}"/>
              </a:ext>
            </a:extLst>
          </p:cNvPr>
          <p:cNvSpPr txBox="1"/>
          <p:nvPr/>
        </p:nvSpPr>
        <p:spPr>
          <a:xfrm>
            <a:off x="4995925" y="2852314"/>
            <a:ext cx="6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 Validar que el usuario pueda Insertar Solicitudes de Soporte</a:t>
            </a:r>
            <a:endParaRPr lang="es-CO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D103EA4-EEEE-4A2B-98B1-FF994F57E596}"/>
              </a:ext>
            </a:extLst>
          </p:cNvPr>
          <p:cNvSpPr txBox="1"/>
          <p:nvPr/>
        </p:nvSpPr>
        <p:spPr>
          <a:xfrm>
            <a:off x="4270392" y="3696299"/>
            <a:ext cx="748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2. Validar que el analista de Soporte pueda Consultar Solicitudes</a:t>
            </a:r>
            <a:endParaRPr lang="es-CO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8FA256C-CA22-4841-AA76-F268792A8BEA}"/>
              </a:ext>
            </a:extLst>
          </p:cNvPr>
          <p:cNvSpPr txBox="1"/>
          <p:nvPr/>
        </p:nvSpPr>
        <p:spPr>
          <a:xfrm>
            <a:off x="4953466" y="4416962"/>
            <a:ext cx="598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3. Validar que al hacer </a:t>
            </a:r>
            <a:r>
              <a:rPr lang="es-ES" dirty="0" err="1"/>
              <a:t>Commit</a:t>
            </a:r>
            <a:r>
              <a:rPr lang="es-ES" dirty="0"/>
              <a:t> se hace despliegue CI/CD</a:t>
            </a:r>
            <a:endParaRPr lang="es-CO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4D9E0C21-DC6C-403A-9EAB-B2C76EC40503}"/>
              </a:ext>
            </a:extLst>
          </p:cNvPr>
          <p:cNvSpPr txBox="1"/>
          <p:nvPr/>
        </p:nvSpPr>
        <p:spPr>
          <a:xfrm>
            <a:off x="1897787" y="5698350"/>
            <a:ext cx="705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5. Validar que al estudiante le llega las Notificaciones al haber un fallo</a:t>
            </a:r>
            <a:endParaRPr lang="es-CO" dirty="0"/>
          </a:p>
        </p:txBody>
      </p: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FB320F92-6B50-4F27-9DF7-5D5E8D607A6B}"/>
              </a:ext>
            </a:extLst>
          </p:cNvPr>
          <p:cNvCxnSpPr/>
          <p:nvPr/>
        </p:nvCxnSpPr>
        <p:spPr>
          <a:xfrm>
            <a:off x="4125398" y="5341698"/>
            <a:ext cx="6817895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2EDFDE8-BB43-44F9-ACF8-41665D030FC2}"/>
              </a:ext>
            </a:extLst>
          </p:cNvPr>
          <p:cNvSpPr txBox="1"/>
          <p:nvPr/>
        </p:nvSpPr>
        <p:spPr>
          <a:xfrm>
            <a:off x="4001828" y="5022586"/>
            <a:ext cx="567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4. Probar que el Pipeline </a:t>
            </a:r>
            <a:r>
              <a:rPr lang="es-ES" dirty="0" err="1"/>
              <a:t>Iac</a:t>
            </a:r>
            <a:r>
              <a:rPr lang="es-ES" dirty="0"/>
              <a:t> Funcione Correctamente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66FAB8B-094B-4CC8-9355-9E6D10F00B75}"/>
              </a:ext>
            </a:extLst>
          </p:cNvPr>
          <p:cNvSpPr txBox="1"/>
          <p:nvPr/>
        </p:nvSpPr>
        <p:spPr>
          <a:xfrm>
            <a:off x="272469" y="1057040"/>
            <a:ext cx="1154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Al finalizar la construcción del prototipo, se procede a testear el proyecto, probando los siguientes ítems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F6E976-C4E0-4528-8A32-9642552C6156}"/>
              </a:ext>
            </a:extLst>
          </p:cNvPr>
          <p:cNvCxnSpPr/>
          <p:nvPr/>
        </p:nvCxnSpPr>
        <p:spPr>
          <a:xfrm>
            <a:off x="4125398" y="2586935"/>
            <a:ext cx="6817895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2CEDB21-DE72-4D03-A280-98EE07392694}"/>
              </a:ext>
            </a:extLst>
          </p:cNvPr>
          <p:cNvSpPr txBox="1"/>
          <p:nvPr/>
        </p:nvSpPr>
        <p:spPr>
          <a:xfrm>
            <a:off x="3998953" y="1928683"/>
            <a:ext cx="7135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0. Validar que el perfil del usuario y el perfil de soporte puedan hacer </a:t>
            </a:r>
            <a:r>
              <a:rPr lang="es-ES" dirty="0" err="1"/>
              <a:t>login</a:t>
            </a:r>
            <a:r>
              <a:rPr lang="es-ES" dirty="0"/>
              <a:t> de forma correcta</a:t>
            </a:r>
            <a:endParaRPr lang="es-CO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6537009-8BCD-41B5-88CE-627F87DCE7AD}"/>
              </a:ext>
            </a:extLst>
          </p:cNvPr>
          <p:cNvCxnSpPr/>
          <p:nvPr/>
        </p:nvCxnSpPr>
        <p:spPr>
          <a:xfrm>
            <a:off x="4173296" y="6635099"/>
            <a:ext cx="6817895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9343545-2CF2-4467-8605-C123DDE5D42D}"/>
              </a:ext>
            </a:extLst>
          </p:cNvPr>
          <p:cNvSpPr txBox="1"/>
          <p:nvPr/>
        </p:nvSpPr>
        <p:spPr>
          <a:xfrm>
            <a:off x="4079374" y="6287207"/>
            <a:ext cx="787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5. Validar que los registros queden almacenados correctamente en </a:t>
            </a:r>
            <a:r>
              <a:rPr lang="es-ES" dirty="0" err="1"/>
              <a:t>DynamoDB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08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9" name="Picture 6168">
            <a:extLst>
              <a:ext uri="{FF2B5EF4-FFF2-40B4-BE49-F238E27FC236}">
                <a16:creationId xmlns:a16="http://schemas.microsoft.com/office/drawing/2014/main" id="{62895A9B-E596-4B18-AA4F-926555D5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44522">
            <a:off x="7674213" y="4480923"/>
            <a:ext cx="870985" cy="25848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C8B23F6C-0F37-4812-9A86-BE9D94BB4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2908">
            <a:off x="5511219" y="2996509"/>
            <a:ext cx="349250" cy="4445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13D4F0-09E0-4617-A20A-D6C8D9650959}"/>
              </a:ext>
            </a:extLst>
          </p:cNvPr>
          <p:cNvCxnSpPr>
            <a:cxnSpLocks/>
          </p:cNvCxnSpPr>
          <p:nvPr/>
        </p:nvCxnSpPr>
        <p:spPr>
          <a:xfrm>
            <a:off x="6074833" y="772583"/>
            <a:ext cx="21168" cy="5545667"/>
          </a:xfrm>
          <a:prstGeom prst="line">
            <a:avLst/>
          </a:prstGeom>
          <a:ln w="381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00CD05-2352-4377-81C3-C5FCFC138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2" y="1140743"/>
            <a:ext cx="789655" cy="75429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F5E1BA7-97C6-44A2-82EE-1159362A7F1B}"/>
              </a:ext>
            </a:extLst>
          </p:cNvPr>
          <p:cNvGrpSpPr/>
          <p:nvPr/>
        </p:nvGrpSpPr>
        <p:grpSpPr>
          <a:xfrm>
            <a:off x="1240243" y="1155496"/>
            <a:ext cx="2987809" cy="788694"/>
            <a:chOff x="1789110" y="1304925"/>
            <a:chExt cx="2668589" cy="8354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DA9205-7009-4308-B96F-6D3FAD89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89110" y="1304925"/>
              <a:ext cx="2668589" cy="8354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107F2A-126C-443E-802B-61B662990E7A}"/>
                </a:ext>
              </a:extLst>
            </p:cNvPr>
            <p:cNvSpPr txBox="1"/>
            <p:nvPr/>
          </p:nvSpPr>
          <p:spPr>
            <a:xfrm>
              <a:off x="2257422" y="1538003"/>
              <a:ext cx="1870078" cy="391247"/>
            </a:xfrm>
            <a:custGeom>
              <a:avLst/>
              <a:gdLst>
                <a:gd name="connsiteX0" fmla="*/ 0 w 1870078"/>
                <a:gd name="connsiteY0" fmla="*/ 0 h 391247"/>
                <a:gd name="connsiteX1" fmla="*/ 467520 w 1870078"/>
                <a:gd name="connsiteY1" fmla="*/ 0 h 391247"/>
                <a:gd name="connsiteX2" fmla="*/ 878937 w 1870078"/>
                <a:gd name="connsiteY2" fmla="*/ 0 h 391247"/>
                <a:gd name="connsiteX3" fmla="*/ 1309055 w 1870078"/>
                <a:gd name="connsiteY3" fmla="*/ 0 h 391247"/>
                <a:gd name="connsiteX4" fmla="*/ 1870078 w 1870078"/>
                <a:gd name="connsiteY4" fmla="*/ 0 h 391247"/>
                <a:gd name="connsiteX5" fmla="*/ 1870078 w 1870078"/>
                <a:gd name="connsiteY5" fmla="*/ 391247 h 391247"/>
                <a:gd name="connsiteX6" fmla="*/ 1421259 w 1870078"/>
                <a:gd name="connsiteY6" fmla="*/ 391247 h 391247"/>
                <a:gd name="connsiteX7" fmla="*/ 953740 w 1870078"/>
                <a:gd name="connsiteY7" fmla="*/ 391247 h 391247"/>
                <a:gd name="connsiteX8" fmla="*/ 486220 w 1870078"/>
                <a:gd name="connsiteY8" fmla="*/ 391247 h 391247"/>
                <a:gd name="connsiteX9" fmla="*/ 0 w 1870078"/>
                <a:gd name="connsiteY9" fmla="*/ 391247 h 391247"/>
                <a:gd name="connsiteX10" fmla="*/ 0 w 1870078"/>
                <a:gd name="connsiteY10" fmla="*/ 0 h 39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0078" h="391247" fill="none" extrusionOk="0">
                  <a:moveTo>
                    <a:pt x="0" y="0"/>
                  </a:moveTo>
                  <a:cubicBezTo>
                    <a:pt x="123147" y="-42732"/>
                    <a:pt x="304173" y="13581"/>
                    <a:pt x="467520" y="0"/>
                  </a:cubicBezTo>
                  <a:cubicBezTo>
                    <a:pt x="630867" y="-13581"/>
                    <a:pt x="705676" y="16870"/>
                    <a:pt x="878937" y="0"/>
                  </a:cubicBezTo>
                  <a:cubicBezTo>
                    <a:pt x="1052198" y="-16870"/>
                    <a:pt x="1121940" y="21268"/>
                    <a:pt x="1309055" y="0"/>
                  </a:cubicBezTo>
                  <a:cubicBezTo>
                    <a:pt x="1496170" y="-21268"/>
                    <a:pt x="1638002" y="50556"/>
                    <a:pt x="1870078" y="0"/>
                  </a:cubicBezTo>
                  <a:cubicBezTo>
                    <a:pt x="1877325" y="170273"/>
                    <a:pt x="1828613" y="306303"/>
                    <a:pt x="1870078" y="391247"/>
                  </a:cubicBezTo>
                  <a:cubicBezTo>
                    <a:pt x="1739874" y="394784"/>
                    <a:pt x="1529097" y="379709"/>
                    <a:pt x="1421259" y="391247"/>
                  </a:cubicBezTo>
                  <a:cubicBezTo>
                    <a:pt x="1313421" y="402785"/>
                    <a:pt x="1140803" y="389295"/>
                    <a:pt x="953740" y="391247"/>
                  </a:cubicBezTo>
                  <a:cubicBezTo>
                    <a:pt x="766677" y="393199"/>
                    <a:pt x="625432" y="345699"/>
                    <a:pt x="486220" y="391247"/>
                  </a:cubicBezTo>
                  <a:cubicBezTo>
                    <a:pt x="347008" y="436795"/>
                    <a:pt x="156847" y="337015"/>
                    <a:pt x="0" y="391247"/>
                  </a:cubicBezTo>
                  <a:cubicBezTo>
                    <a:pt x="-42073" y="290320"/>
                    <a:pt x="8129" y="82685"/>
                    <a:pt x="0" y="0"/>
                  </a:cubicBezTo>
                  <a:close/>
                </a:path>
                <a:path w="1870078" h="391247" stroke="0" extrusionOk="0">
                  <a:moveTo>
                    <a:pt x="0" y="0"/>
                  </a:moveTo>
                  <a:cubicBezTo>
                    <a:pt x="87066" y="-41679"/>
                    <a:pt x="283569" y="5780"/>
                    <a:pt x="411417" y="0"/>
                  </a:cubicBezTo>
                  <a:cubicBezTo>
                    <a:pt x="539265" y="-5780"/>
                    <a:pt x="703611" y="33317"/>
                    <a:pt x="841535" y="0"/>
                  </a:cubicBezTo>
                  <a:cubicBezTo>
                    <a:pt x="979459" y="-33317"/>
                    <a:pt x="1149296" y="41758"/>
                    <a:pt x="1252952" y="0"/>
                  </a:cubicBezTo>
                  <a:cubicBezTo>
                    <a:pt x="1356608" y="-41758"/>
                    <a:pt x="1735051" y="31437"/>
                    <a:pt x="1870078" y="0"/>
                  </a:cubicBezTo>
                  <a:cubicBezTo>
                    <a:pt x="1886986" y="164530"/>
                    <a:pt x="1866059" y="198601"/>
                    <a:pt x="1870078" y="391247"/>
                  </a:cubicBezTo>
                  <a:cubicBezTo>
                    <a:pt x="1662856" y="401167"/>
                    <a:pt x="1625059" y="352590"/>
                    <a:pt x="1383858" y="391247"/>
                  </a:cubicBezTo>
                  <a:cubicBezTo>
                    <a:pt x="1142657" y="429904"/>
                    <a:pt x="1046954" y="377956"/>
                    <a:pt x="916338" y="391247"/>
                  </a:cubicBezTo>
                  <a:cubicBezTo>
                    <a:pt x="785722" y="404538"/>
                    <a:pt x="630609" y="332978"/>
                    <a:pt x="411417" y="391247"/>
                  </a:cubicBezTo>
                  <a:cubicBezTo>
                    <a:pt x="192225" y="449516"/>
                    <a:pt x="179747" y="348787"/>
                    <a:pt x="0" y="391247"/>
                  </a:cubicBezTo>
                  <a:cubicBezTo>
                    <a:pt x="-46057" y="312052"/>
                    <a:pt x="46915" y="9814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7126160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2000" b="1" err="1">
                  <a:latin typeface="Arial" panose="020B0604020202020204" pitchFamily="34" charset="0"/>
                  <a:cs typeface="Arial" panose="020B0604020202020204" pitchFamily="34" charset="0"/>
                </a:rPr>
                <a:t>Pendientes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EEA7BDB-B7EA-4466-B084-81DBF1587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4517" y="1138903"/>
            <a:ext cx="2253567" cy="8200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CB4309-261B-455D-AB68-24FB1457A00A}"/>
              </a:ext>
            </a:extLst>
          </p:cNvPr>
          <p:cNvSpPr txBox="1"/>
          <p:nvPr/>
        </p:nvSpPr>
        <p:spPr>
          <a:xfrm>
            <a:off x="7230890" y="1375518"/>
            <a:ext cx="1558398" cy="369332"/>
          </a:xfrm>
          <a:custGeom>
            <a:avLst/>
            <a:gdLst>
              <a:gd name="connsiteX0" fmla="*/ 0 w 1558398"/>
              <a:gd name="connsiteY0" fmla="*/ 0 h 369332"/>
              <a:gd name="connsiteX1" fmla="*/ 503882 w 1558398"/>
              <a:gd name="connsiteY1" fmla="*/ 0 h 369332"/>
              <a:gd name="connsiteX2" fmla="*/ 1038932 w 1558398"/>
              <a:gd name="connsiteY2" fmla="*/ 0 h 369332"/>
              <a:gd name="connsiteX3" fmla="*/ 1558398 w 1558398"/>
              <a:gd name="connsiteY3" fmla="*/ 0 h 369332"/>
              <a:gd name="connsiteX4" fmla="*/ 1558398 w 1558398"/>
              <a:gd name="connsiteY4" fmla="*/ 369332 h 369332"/>
              <a:gd name="connsiteX5" fmla="*/ 1007764 w 1558398"/>
              <a:gd name="connsiteY5" fmla="*/ 369332 h 369332"/>
              <a:gd name="connsiteX6" fmla="*/ 503882 w 1558398"/>
              <a:gd name="connsiteY6" fmla="*/ 369332 h 369332"/>
              <a:gd name="connsiteX7" fmla="*/ 0 w 1558398"/>
              <a:gd name="connsiteY7" fmla="*/ 369332 h 369332"/>
              <a:gd name="connsiteX8" fmla="*/ 0 w 155839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8398" h="369332" fill="none" extrusionOk="0">
                <a:moveTo>
                  <a:pt x="0" y="0"/>
                </a:moveTo>
                <a:cubicBezTo>
                  <a:pt x="101031" y="-29846"/>
                  <a:pt x="329597" y="30460"/>
                  <a:pt x="503882" y="0"/>
                </a:cubicBezTo>
                <a:cubicBezTo>
                  <a:pt x="678167" y="-30460"/>
                  <a:pt x="808528" y="55736"/>
                  <a:pt x="1038932" y="0"/>
                </a:cubicBezTo>
                <a:cubicBezTo>
                  <a:pt x="1269336" y="-55736"/>
                  <a:pt x="1423067" y="9750"/>
                  <a:pt x="1558398" y="0"/>
                </a:cubicBezTo>
                <a:cubicBezTo>
                  <a:pt x="1558547" y="149966"/>
                  <a:pt x="1530787" y="242103"/>
                  <a:pt x="1558398" y="369332"/>
                </a:cubicBezTo>
                <a:cubicBezTo>
                  <a:pt x="1319762" y="373831"/>
                  <a:pt x="1240250" y="321616"/>
                  <a:pt x="1007764" y="369332"/>
                </a:cubicBezTo>
                <a:cubicBezTo>
                  <a:pt x="775278" y="417048"/>
                  <a:pt x="680438" y="348507"/>
                  <a:pt x="503882" y="369332"/>
                </a:cubicBezTo>
                <a:cubicBezTo>
                  <a:pt x="327326" y="390157"/>
                  <a:pt x="241992" y="340526"/>
                  <a:pt x="0" y="369332"/>
                </a:cubicBezTo>
                <a:cubicBezTo>
                  <a:pt x="-41246" y="263599"/>
                  <a:pt x="19026" y="126851"/>
                  <a:pt x="0" y="0"/>
                </a:cubicBezTo>
                <a:close/>
              </a:path>
              <a:path w="1558398" h="369332" stroke="0" extrusionOk="0">
                <a:moveTo>
                  <a:pt x="0" y="0"/>
                </a:moveTo>
                <a:cubicBezTo>
                  <a:pt x="99494" y="-36967"/>
                  <a:pt x="326840" y="18138"/>
                  <a:pt x="472714" y="0"/>
                </a:cubicBezTo>
                <a:cubicBezTo>
                  <a:pt x="618588" y="-18138"/>
                  <a:pt x="795365" y="13311"/>
                  <a:pt x="961012" y="0"/>
                </a:cubicBezTo>
                <a:cubicBezTo>
                  <a:pt x="1126659" y="-13311"/>
                  <a:pt x="1319637" y="22227"/>
                  <a:pt x="1558398" y="0"/>
                </a:cubicBezTo>
                <a:cubicBezTo>
                  <a:pt x="1575340" y="150020"/>
                  <a:pt x="1554294" y="185429"/>
                  <a:pt x="1558398" y="369332"/>
                </a:cubicBezTo>
                <a:cubicBezTo>
                  <a:pt x="1318681" y="398003"/>
                  <a:pt x="1239547" y="323970"/>
                  <a:pt x="1070100" y="369332"/>
                </a:cubicBezTo>
                <a:cubicBezTo>
                  <a:pt x="900653" y="414694"/>
                  <a:pt x="748158" y="323648"/>
                  <a:pt x="535050" y="369332"/>
                </a:cubicBezTo>
                <a:cubicBezTo>
                  <a:pt x="321942" y="415016"/>
                  <a:pt x="195804" y="328721"/>
                  <a:pt x="0" y="369332"/>
                </a:cubicBezTo>
                <a:cubicBezTo>
                  <a:pt x="-240" y="207178"/>
                  <a:pt x="30632" y="8191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126160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s-CO" sz="2000" b="1">
                <a:latin typeface="Arial" panose="020B0604020202020204" pitchFamily="34" charset="0"/>
                <a:cs typeface="Arial" panose="020B0604020202020204" pitchFamily="34" charset="0"/>
              </a:rPr>
              <a:t>Finalizada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8D768D-73A6-48E2-A810-FFCD6409FA7D}"/>
              </a:ext>
            </a:extLst>
          </p:cNvPr>
          <p:cNvCxnSpPr/>
          <p:nvPr/>
        </p:nvCxnSpPr>
        <p:spPr>
          <a:xfrm>
            <a:off x="560917" y="2010833"/>
            <a:ext cx="1111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BF4A77C-0473-40C8-9EDF-3D21A1C9AB62}"/>
              </a:ext>
            </a:extLst>
          </p:cNvPr>
          <p:cNvGrpSpPr/>
          <p:nvPr/>
        </p:nvGrpSpPr>
        <p:grpSpPr>
          <a:xfrm>
            <a:off x="4820708" y="2935646"/>
            <a:ext cx="2592917" cy="1547812"/>
            <a:chOff x="5784850" y="3959225"/>
            <a:chExt cx="3111500" cy="185737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77D89DE-2D15-466B-A34C-126FF8E5E0C9}"/>
                </a:ext>
              </a:extLst>
            </p:cNvPr>
            <p:cNvGrpSpPr/>
            <p:nvPr/>
          </p:nvGrpSpPr>
          <p:grpSpPr>
            <a:xfrm>
              <a:off x="5784850" y="4483872"/>
              <a:ext cx="3111500" cy="1332727"/>
              <a:chOff x="6146800" y="4559300"/>
              <a:chExt cx="3111500" cy="1066800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F8339E04-3BB9-420A-8595-72C3B7CDD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6800" y="4559300"/>
                <a:ext cx="3111500" cy="1066800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2D7687F-FAE6-4264-83D8-1D0DC4108F05}"/>
                  </a:ext>
                </a:extLst>
              </p:cNvPr>
              <p:cNvSpPr txBox="1"/>
              <p:nvPr/>
            </p:nvSpPr>
            <p:spPr>
              <a:xfrm>
                <a:off x="7040815" y="4789672"/>
                <a:ext cx="1678555" cy="620838"/>
              </a:xfrm>
              <a:custGeom>
                <a:avLst/>
                <a:gdLst>
                  <a:gd name="connsiteX0" fmla="*/ 0 w 1678555"/>
                  <a:gd name="connsiteY0" fmla="*/ 0 h 620838"/>
                  <a:gd name="connsiteX1" fmla="*/ 509162 w 1678555"/>
                  <a:gd name="connsiteY1" fmla="*/ 0 h 620838"/>
                  <a:gd name="connsiteX2" fmla="*/ 1035109 w 1678555"/>
                  <a:gd name="connsiteY2" fmla="*/ 0 h 620838"/>
                  <a:gd name="connsiteX3" fmla="*/ 1678555 w 1678555"/>
                  <a:gd name="connsiteY3" fmla="*/ 0 h 620838"/>
                  <a:gd name="connsiteX4" fmla="*/ 1678555 w 1678555"/>
                  <a:gd name="connsiteY4" fmla="*/ 304211 h 620838"/>
                  <a:gd name="connsiteX5" fmla="*/ 1678555 w 1678555"/>
                  <a:gd name="connsiteY5" fmla="*/ 620838 h 620838"/>
                  <a:gd name="connsiteX6" fmla="*/ 1102251 w 1678555"/>
                  <a:gd name="connsiteY6" fmla="*/ 620838 h 620838"/>
                  <a:gd name="connsiteX7" fmla="*/ 542733 w 1678555"/>
                  <a:gd name="connsiteY7" fmla="*/ 620838 h 620838"/>
                  <a:gd name="connsiteX8" fmla="*/ 0 w 1678555"/>
                  <a:gd name="connsiteY8" fmla="*/ 620838 h 620838"/>
                  <a:gd name="connsiteX9" fmla="*/ 0 w 1678555"/>
                  <a:gd name="connsiteY9" fmla="*/ 316627 h 620838"/>
                  <a:gd name="connsiteX10" fmla="*/ 0 w 1678555"/>
                  <a:gd name="connsiteY10" fmla="*/ 0 h 62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8555" h="620838" extrusionOk="0">
                    <a:moveTo>
                      <a:pt x="0" y="0"/>
                    </a:moveTo>
                    <a:cubicBezTo>
                      <a:pt x="253182" y="-25268"/>
                      <a:pt x="269181" y="29892"/>
                      <a:pt x="509162" y="0"/>
                    </a:cubicBezTo>
                    <a:cubicBezTo>
                      <a:pt x="749143" y="-29892"/>
                      <a:pt x="908257" y="17370"/>
                      <a:pt x="1035109" y="0"/>
                    </a:cubicBezTo>
                    <a:cubicBezTo>
                      <a:pt x="1161961" y="-17370"/>
                      <a:pt x="1386358" y="4041"/>
                      <a:pt x="1678555" y="0"/>
                    </a:cubicBezTo>
                    <a:cubicBezTo>
                      <a:pt x="1706694" y="111173"/>
                      <a:pt x="1664721" y="208103"/>
                      <a:pt x="1678555" y="304211"/>
                    </a:cubicBezTo>
                    <a:cubicBezTo>
                      <a:pt x="1692389" y="400319"/>
                      <a:pt x="1671506" y="518713"/>
                      <a:pt x="1678555" y="620838"/>
                    </a:cubicBezTo>
                    <a:cubicBezTo>
                      <a:pt x="1559061" y="676154"/>
                      <a:pt x="1358952" y="588204"/>
                      <a:pt x="1102251" y="620838"/>
                    </a:cubicBezTo>
                    <a:cubicBezTo>
                      <a:pt x="845550" y="653472"/>
                      <a:pt x="762427" y="581434"/>
                      <a:pt x="542733" y="620838"/>
                    </a:cubicBezTo>
                    <a:cubicBezTo>
                      <a:pt x="323039" y="660242"/>
                      <a:pt x="247122" y="573196"/>
                      <a:pt x="0" y="620838"/>
                    </a:cubicBezTo>
                    <a:cubicBezTo>
                      <a:pt x="-380" y="513428"/>
                      <a:pt x="19695" y="463683"/>
                      <a:pt x="0" y="316627"/>
                    </a:cubicBezTo>
                    <a:cubicBezTo>
                      <a:pt x="-19695" y="169571"/>
                      <a:pt x="34821" y="13414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71261603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Progreso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2BA70BCE-5116-4A4E-91E0-FC49BB878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5162" y="3959225"/>
              <a:ext cx="600075" cy="590550"/>
            </a:xfrm>
            <a:prstGeom prst="rect">
              <a:avLst/>
            </a:prstGeom>
          </p:spPr>
        </p:pic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5791C666-D1A8-4FAA-878D-0C6848196A6F}"/>
              </a:ext>
            </a:extLst>
          </p:cNvPr>
          <p:cNvSpPr txBox="1"/>
          <p:nvPr/>
        </p:nvSpPr>
        <p:spPr>
          <a:xfrm>
            <a:off x="98923" y="5383156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7771A4C-BC01-4403-B781-9C8EC5548CD9}"/>
              </a:ext>
            </a:extLst>
          </p:cNvPr>
          <p:cNvSpPr txBox="1"/>
          <p:nvPr/>
        </p:nvSpPr>
        <p:spPr>
          <a:xfrm>
            <a:off x="49493" y="5856213"/>
            <a:ext cx="55567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2667" b="1">
                <a:solidFill>
                  <a:schemeClr val="bg1"/>
                </a:solidFill>
                <a:latin typeface="Baguet Script" panose="00000500000000000000" pitchFamily="2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FB971-83C5-3A3D-F434-01BD798444C1}"/>
              </a:ext>
            </a:extLst>
          </p:cNvPr>
          <p:cNvSpPr txBox="1"/>
          <p:nvPr/>
        </p:nvSpPr>
        <p:spPr>
          <a:xfrm>
            <a:off x="178072" y="3855638"/>
            <a:ext cx="355323" cy="46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CO" sz="2667" b="1">
                <a:solidFill>
                  <a:schemeClr val="bg1"/>
                </a:solidFill>
                <a:latin typeface="Baguet Script" panose="00000500000000000000" pitchFamily="2" charset="0"/>
              </a:rPr>
              <a:t>7</a:t>
            </a:r>
            <a:endParaRPr lang="en-US" sz="2667" b="1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FD6A4C9-5457-47E0-AA05-0D9494B3FE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8073" y="6363591"/>
            <a:ext cx="473927" cy="48700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E8BE9-3703-844A-E638-BD308A265930}"/>
              </a:ext>
            </a:extLst>
          </p:cNvPr>
          <p:cNvSpPr txBox="1"/>
          <p:nvPr/>
        </p:nvSpPr>
        <p:spPr>
          <a:xfrm>
            <a:off x="10000853" y="5940512"/>
            <a:ext cx="1937147" cy="323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667" b="1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Tablero</a:t>
            </a:r>
            <a:r>
              <a:rPr lang="en-US" sz="1667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Kanban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5BAEE35F-2D0D-4C70-B289-9DC625534B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8220" y="4465924"/>
            <a:ext cx="3106548" cy="1246188"/>
          </a:xfrm>
          <a:prstGeom prst="rect">
            <a:avLst/>
          </a:prstGeom>
        </p:spPr>
      </p:pic>
      <p:pic>
        <p:nvPicPr>
          <p:cNvPr id="70" name="Picture 122">
            <a:extLst>
              <a:ext uri="{FF2B5EF4-FFF2-40B4-BE49-F238E27FC236}">
                <a16:creationId xmlns:a16="http://schemas.microsoft.com/office/drawing/2014/main" id="{BFDE2EB2-ED02-4657-819F-3247A85926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22908">
            <a:off x="826964" y="1285534"/>
            <a:ext cx="509152" cy="648012"/>
          </a:xfrm>
          <a:prstGeom prst="rect">
            <a:avLst/>
          </a:prstGeom>
        </p:spPr>
      </p:pic>
      <p:grpSp>
        <p:nvGrpSpPr>
          <p:cNvPr id="63" name="Group 6155">
            <a:extLst>
              <a:ext uri="{FF2B5EF4-FFF2-40B4-BE49-F238E27FC236}">
                <a16:creationId xmlns:a16="http://schemas.microsoft.com/office/drawing/2014/main" id="{E42D95D0-BDAB-4306-9E1E-D60E3AF4A0AA}"/>
              </a:ext>
            </a:extLst>
          </p:cNvPr>
          <p:cNvGrpSpPr/>
          <p:nvPr/>
        </p:nvGrpSpPr>
        <p:grpSpPr>
          <a:xfrm>
            <a:off x="6346031" y="2147549"/>
            <a:ext cx="2361315" cy="489053"/>
            <a:chOff x="379765" y="2802524"/>
            <a:chExt cx="2569381" cy="586864"/>
          </a:xfrm>
        </p:grpSpPr>
        <p:pic>
          <p:nvPicPr>
            <p:cNvPr id="64" name="Picture 6150">
              <a:extLst>
                <a:ext uri="{FF2B5EF4-FFF2-40B4-BE49-F238E27FC236}">
                  <a16:creationId xmlns:a16="http://schemas.microsoft.com/office/drawing/2014/main" id="{ADC72F3A-881E-4C37-A4DE-5D7F8017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9765" y="2802524"/>
              <a:ext cx="2569381" cy="514350"/>
            </a:xfrm>
            <a:prstGeom prst="rect">
              <a:avLst/>
            </a:prstGeom>
          </p:spPr>
        </p:pic>
        <p:grpSp>
          <p:nvGrpSpPr>
            <p:cNvPr id="65" name="Group 79">
              <a:extLst>
                <a:ext uri="{FF2B5EF4-FFF2-40B4-BE49-F238E27FC236}">
                  <a16:creationId xmlns:a16="http://schemas.microsoft.com/office/drawing/2014/main" id="{6F8988E8-117E-4C2B-A205-F5E7E06FFEC3}"/>
                </a:ext>
              </a:extLst>
            </p:cNvPr>
            <p:cNvGrpSpPr/>
            <p:nvPr/>
          </p:nvGrpSpPr>
          <p:grpSpPr>
            <a:xfrm>
              <a:off x="391233" y="2835313"/>
              <a:ext cx="2321800" cy="554075"/>
              <a:chOff x="323897" y="2831775"/>
              <a:chExt cx="2321800" cy="554075"/>
            </a:xfrm>
          </p:grpSpPr>
          <p:sp>
            <p:nvSpPr>
              <p:cNvPr id="66" name="TextBox 80">
                <a:extLst>
                  <a:ext uri="{FF2B5EF4-FFF2-40B4-BE49-F238E27FC236}">
                    <a16:creationId xmlns:a16="http://schemas.microsoft.com/office/drawing/2014/main" id="{26EC1A36-1CCA-4BBD-BFD1-966EB69EDA5D}"/>
                  </a:ext>
                </a:extLst>
              </p:cNvPr>
              <p:cNvSpPr txBox="1"/>
              <p:nvPr/>
            </p:nvSpPr>
            <p:spPr>
              <a:xfrm>
                <a:off x="817311" y="2892131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1333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Introducción</a:t>
                </a:r>
              </a:p>
            </p:txBody>
          </p:sp>
          <p:sp>
            <p:nvSpPr>
              <p:cNvPr id="68" name="TextBox 81">
                <a:extLst>
                  <a:ext uri="{FF2B5EF4-FFF2-40B4-BE49-F238E27FC236}">
                    <a16:creationId xmlns:a16="http://schemas.microsoft.com/office/drawing/2014/main" id="{165A3475-98D9-4695-A50B-321DF86E9077}"/>
                  </a:ext>
                </a:extLst>
              </p:cNvPr>
              <p:cNvSpPr txBox="1"/>
              <p:nvPr/>
            </p:nvSpPr>
            <p:spPr>
              <a:xfrm>
                <a:off x="323897" y="2831775"/>
                <a:ext cx="393104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1</a:t>
                </a:r>
              </a:p>
            </p:txBody>
          </p:sp>
        </p:grpSp>
      </p:grpSp>
      <p:grpSp>
        <p:nvGrpSpPr>
          <p:cNvPr id="72" name="Group 126">
            <a:extLst>
              <a:ext uri="{FF2B5EF4-FFF2-40B4-BE49-F238E27FC236}">
                <a16:creationId xmlns:a16="http://schemas.microsoft.com/office/drawing/2014/main" id="{A245D92D-1FEC-4826-BB10-A0EA15E77711}"/>
              </a:ext>
            </a:extLst>
          </p:cNvPr>
          <p:cNvGrpSpPr/>
          <p:nvPr/>
        </p:nvGrpSpPr>
        <p:grpSpPr>
          <a:xfrm>
            <a:off x="9218084" y="2054216"/>
            <a:ext cx="2434433" cy="682625"/>
            <a:chOff x="3087118" y="2722887"/>
            <a:chExt cx="2714625" cy="819150"/>
          </a:xfrm>
        </p:grpSpPr>
        <p:pic>
          <p:nvPicPr>
            <p:cNvPr id="73" name="Picture 127">
              <a:extLst>
                <a:ext uri="{FF2B5EF4-FFF2-40B4-BE49-F238E27FC236}">
                  <a16:creationId xmlns:a16="http://schemas.microsoft.com/office/drawing/2014/main" id="{0D19FA99-5853-4937-85A2-73593800A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87118" y="2722887"/>
              <a:ext cx="2714625" cy="819150"/>
            </a:xfrm>
            <a:prstGeom prst="rect">
              <a:avLst/>
            </a:prstGeom>
          </p:spPr>
        </p:pic>
        <p:grpSp>
          <p:nvGrpSpPr>
            <p:cNvPr id="74" name="Group 128">
              <a:extLst>
                <a:ext uri="{FF2B5EF4-FFF2-40B4-BE49-F238E27FC236}">
                  <a16:creationId xmlns:a16="http://schemas.microsoft.com/office/drawing/2014/main" id="{8195E1F3-9370-4372-88B3-FBB81D13CBC6}"/>
                </a:ext>
              </a:extLst>
            </p:cNvPr>
            <p:cNvGrpSpPr/>
            <p:nvPr/>
          </p:nvGrpSpPr>
          <p:grpSpPr>
            <a:xfrm>
              <a:off x="3182412" y="2760745"/>
              <a:ext cx="2290039" cy="554075"/>
              <a:chOff x="419456" y="2802680"/>
              <a:chExt cx="2290039" cy="554075"/>
            </a:xfrm>
          </p:grpSpPr>
          <p:sp>
            <p:nvSpPr>
              <p:cNvPr id="75" name="TextBox 129">
                <a:extLst>
                  <a:ext uri="{FF2B5EF4-FFF2-40B4-BE49-F238E27FC236}">
                    <a16:creationId xmlns:a16="http://schemas.microsoft.com/office/drawing/2014/main" id="{12176E9C-8304-4F83-A56C-3737E3643124}"/>
                  </a:ext>
                </a:extLst>
              </p:cNvPr>
              <p:cNvSpPr txBox="1"/>
              <p:nvPr/>
            </p:nvSpPr>
            <p:spPr>
              <a:xfrm>
                <a:off x="881109" y="2934663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Empatizar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130">
                <a:extLst>
                  <a:ext uri="{FF2B5EF4-FFF2-40B4-BE49-F238E27FC236}">
                    <a16:creationId xmlns:a16="http://schemas.microsoft.com/office/drawing/2014/main" id="{8295A4F8-3E74-49E9-B398-9326AFDBE19D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2</a:t>
                </a:r>
              </a:p>
            </p:txBody>
          </p:sp>
        </p:grpSp>
      </p:grpSp>
      <p:grpSp>
        <p:nvGrpSpPr>
          <p:cNvPr id="77" name="Group 6157">
            <a:extLst>
              <a:ext uri="{FF2B5EF4-FFF2-40B4-BE49-F238E27FC236}">
                <a16:creationId xmlns:a16="http://schemas.microsoft.com/office/drawing/2014/main" id="{0C2506C8-267C-4F50-9EDB-3BA5ACA4E580}"/>
              </a:ext>
            </a:extLst>
          </p:cNvPr>
          <p:cNvGrpSpPr/>
          <p:nvPr/>
        </p:nvGrpSpPr>
        <p:grpSpPr>
          <a:xfrm>
            <a:off x="7630089" y="2716372"/>
            <a:ext cx="2532802" cy="775996"/>
            <a:chOff x="280697" y="3410242"/>
            <a:chExt cx="2714625" cy="895350"/>
          </a:xfrm>
        </p:grpSpPr>
        <p:pic>
          <p:nvPicPr>
            <p:cNvPr id="78" name="Picture 44">
              <a:extLst>
                <a:ext uri="{FF2B5EF4-FFF2-40B4-BE49-F238E27FC236}">
                  <a16:creationId xmlns:a16="http://schemas.microsoft.com/office/drawing/2014/main" id="{B9308B49-9D08-4E59-B901-781ABC3D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0697" y="3410242"/>
              <a:ext cx="2714625" cy="895350"/>
            </a:xfrm>
            <a:prstGeom prst="rect">
              <a:avLst/>
            </a:prstGeom>
          </p:spPr>
        </p:pic>
        <p:grpSp>
          <p:nvGrpSpPr>
            <p:cNvPr id="79" name="Group 82">
              <a:extLst>
                <a:ext uri="{FF2B5EF4-FFF2-40B4-BE49-F238E27FC236}">
                  <a16:creationId xmlns:a16="http://schemas.microsoft.com/office/drawing/2014/main" id="{C2BEEEFB-FEC2-475F-89D4-9E6C6FB9960B}"/>
                </a:ext>
              </a:extLst>
            </p:cNvPr>
            <p:cNvGrpSpPr/>
            <p:nvPr/>
          </p:nvGrpSpPr>
          <p:grpSpPr>
            <a:xfrm>
              <a:off x="393588" y="3529775"/>
              <a:ext cx="2506037" cy="532746"/>
              <a:chOff x="419456" y="2802680"/>
              <a:chExt cx="2506037" cy="532746"/>
            </a:xfrm>
          </p:grpSpPr>
          <p:sp>
            <p:nvSpPr>
              <p:cNvPr id="80" name="TextBox 83">
                <a:extLst>
                  <a:ext uri="{FF2B5EF4-FFF2-40B4-BE49-F238E27FC236}">
                    <a16:creationId xmlns:a16="http://schemas.microsoft.com/office/drawing/2014/main" id="{40221209-7883-483B-A5FB-2D7E491021B0}"/>
                  </a:ext>
                </a:extLst>
              </p:cNvPr>
              <p:cNvSpPr txBox="1"/>
              <p:nvPr/>
            </p:nvSpPr>
            <p:spPr>
              <a:xfrm>
                <a:off x="796045" y="2902764"/>
                <a:ext cx="2129448" cy="319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Box 84">
                <a:extLst>
                  <a:ext uri="{FF2B5EF4-FFF2-40B4-BE49-F238E27FC236}">
                    <a16:creationId xmlns:a16="http://schemas.microsoft.com/office/drawing/2014/main" id="{3E23EB1F-1253-42FE-9331-88574804E428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3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3</a:t>
                </a:r>
              </a:p>
            </p:txBody>
          </p:sp>
        </p:grp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3B99B49B-319E-4F76-BED9-71F5AE934B98}"/>
              </a:ext>
            </a:extLst>
          </p:cNvPr>
          <p:cNvGrpSpPr/>
          <p:nvPr/>
        </p:nvGrpSpPr>
        <p:grpSpPr>
          <a:xfrm>
            <a:off x="9291707" y="3425594"/>
            <a:ext cx="2573413" cy="754063"/>
            <a:chOff x="3132042" y="3452132"/>
            <a:chExt cx="2647950" cy="904875"/>
          </a:xfrm>
        </p:grpSpPr>
        <p:pic>
          <p:nvPicPr>
            <p:cNvPr id="83" name="Picture 5">
              <a:extLst>
                <a:ext uri="{FF2B5EF4-FFF2-40B4-BE49-F238E27FC236}">
                  <a16:creationId xmlns:a16="http://schemas.microsoft.com/office/drawing/2014/main" id="{FDF90CD1-E33A-4ACE-9901-14EB737B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32042" y="3452132"/>
              <a:ext cx="2647950" cy="904875"/>
            </a:xfrm>
            <a:prstGeom prst="rect">
              <a:avLst/>
            </a:prstGeom>
          </p:spPr>
        </p:pic>
        <p:grpSp>
          <p:nvGrpSpPr>
            <p:cNvPr id="84" name="Group 6">
              <a:extLst>
                <a:ext uri="{FF2B5EF4-FFF2-40B4-BE49-F238E27FC236}">
                  <a16:creationId xmlns:a16="http://schemas.microsoft.com/office/drawing/2014/main" id="{9FE4F8E5-C115-4FA0-A554-3B3B543DEC5D}"/>
                </a:ext>
              </a:extLst>
            </p:cNvPr>
            <p:cNvGrpSpPr/>
            <p:nvPr/>
          </p:nvGrpSpPr>
          <p:grpSpPr>
            <a:xfrm>
              <a:off x="3171281" y="3585520"/>
              <a:ext cx="2570792" cy="554075"/>
              <a:chOff x="419456" y="2887744"/>
              <a:chExt cx="2570792" cy="554075"/>
            </a:xfrm>
          </p:grpSpPr>
          <p:sp>
            <p:nvSpPr>
              <p:cNvPr id="85" name="TextBox 8">
                <a:extLst>
                  <a:ext uri="{FF2B5EF4-FFF2-40B4-BE49-F238E27FC236}">
                    <a16:creationId xmlns:a16="http://schemas.microsoft.com/office/drawing/2014/main" id="{89C30CDC-2988-4087-9F0A-213949902B0D}"/>
                  </a:ext>
                </a:extLst>
              </p:cNvPr>
              <p:cNvSpPr txBox="1"/>
              <p:nvPr/>
            </p:nvSpPr>
            <p:spPr>
              <a:xfrm>
                <a:off x="753095" y="2952911"/>
                <a:ext cx="2237153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9">
                <a:extLst>
                  <a:ext uri="{FF2B5EF4-FFF2-40B4-BE49-F238E27FC236}">
                    <a16:creationId xmlns:a16="http://schemas.microsoft.com/office/drawing/2014/main" id="{FF333B72-397A-4CC8-8E5E-8B73B22936A5}"/>
                  </a:ext>
                </a:extLst>
              </p:cNvPr>
              <p:cNvSpPr txBox="1"/>
              <p:nvPr/>
            </p:nvSpPr>
            <p:spPr>
              <a:xfrm>
                <a:off x="419456" y="2887744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4</a:t>
                </a:r>
              </a:p>
            </p:txBody>
          </p:sp>
        </p:grpSp>
      </p:grpSp>
      <p:grpSp>
        <p:nvGrpSpPr>
          <p:cNvPr id="87" name="Group 117">
            <a:extLst>
              <a:ext uri="{FF2B5EF4-FFF2-40B4-BE49-F238E27FC236}">
                <a16:creationId xmlns:a16="http://schemas.microsoft.com/office/drawing/2014/main" id="{5FFEAFCB-6E24-42B8-A9D8-BE06E29833C5}"/>
              </a:ext>
            </a:extLst>
          </p:cNvPr>
          <p:cNvGrpSpPr/>
          <p:nvPr/>
        </p:nvGrpSpPr>
        <p:grpSpPr>
          <a:xfrm>
            <a:off x="8789288" y="4347695"/>
            <a:ext cx="2453465" cy="648297"/>
            <a:chOff x="378456" y="4240122"/>
            <a:chExt cx="2785184" cy="781050"/>
          </a:xfrm>
        </p:grpSpPr>
        <p:pic>
          <p:nvPicPr>
            <p:cNvPr id="88" name="Picture 118">
              <a:extLst>
                <a:ext uri="{FF2B5EF4-FFF2-40B4-BE49-F238E27FC236}">
                  <a16:creationId xmlns:a16="http://schemas.microsoft.com/office/drawing/2014/main" id="{F29D2B7F-ED83-4BCF-A0AB-AC6A5F314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9766" y="4240122"/>
              <a:ext cx="2783874" cy="781050"/>
            </a:xfrm>
            <a:prstGeom prst="rect">
              <a:avLst/>
            </a:prstGeom>
          </p:spPr>
        </p:pic>
        <p:grpSp>
          <p:nvGrpSpPr>
            <p:cNvPr id="89" name="Group 119">
              <a:extLst>
                <a:ext uri="{FF2B5EF4-FFF2-40B4-BE49-F238E27FC236}">
                  <a16:creationId xmlns:a16="http://schemas.microsoft.com/office/drawing/2014/main" id="{494AA938-3D9F-4CAB-B6E3-6A9AADA17C5D}"/>
                </a:ext>
              </a:extLst>
            </p:cNvPr>
            <p:cNvGrpSpPr/>
            <p:nvPr/>
          </p:nvGrpSpPr>
          <p:grpSpPr>
            <a:xfrm>
              <a:off x="378456" y="4280176"/>
              <a:ext cx="2730321" cy="556278"/>
              <a:chOff x="419456" y="2802680"/>
              <a:chExt cx="2730321" cy="556278"/>
            </a:xfrm>
          </p:grpSpPr>
          <p:sp>
            <p:nvSpPr>
              <p:cNvPr id="90" name="TextBox 120">
                <a:extLst>
                  <a:ext uri="{FF2B5EF4-FFF2-40B4-BE49-F238E27FC236}">
                    <a16:creationId xmlns:a16="http://schemas.microsoft.com/office/drawing/2014/main" id="{F3A88116-63A2-4698-B53E-F7C7915F2362}"/>
                  </a:ext>
                </a:extLst>
              </p:cNvPr>
              <p:cNvSpPr txBox="1"/>
              <p:nvPr/>
            </p:nvSpPr>
            <p:spPr>
              <a:xfrm>
                <a:off x="796044" y="2924029"/>
                <a:ext cx="2353733" cy="33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Prototipar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TextBox 121">
                <a:extLst>
                  <a:ext uri="{FF2B5EF4-FFF2-40B4-BE49-F238E27FC236}">
                    <a16:creationId xmlns:a16="http://schemas.microsoft.com/office/drawing/2014/main" id="{6CCB5FCE-4CD8-493B-85F5-9436F8CB14D8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6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5</a:t>
                </a:r>
              </a:p>
            </p:txBody>
          </p:sp>
        </p:grpSp>
      </p:grpSp>
      <p:grpSp>
        <p:nvGrpSpPr>
          <p:cNvPr id="92" name="Group 145">
            <a:extLst>
              <a:ext uri="{FF2B5EF4-FFF2-40B4-BE49-F238E27FC236}">
                <a16:creationId xmlns:a16="http://schemas.microsoft.com/office/drawing/2014/main" id="{AAAB5314-0568-4FF6-88E8-1C3F2E556025}"/>
              </a:ext>
            </a:extLst>
          </p:cNvPr>
          <p:cNvGrpSpPr/>
          <p:nvPr/>
        </p:nvGrpSpPr>
        <p:grpSpPr>
          <a:xfrm>
            <a:off x="7917399" y="5182440"/>
            <a:ext cx="2223803" cy="635000"/>
            <a:chOff x="3141655" y="4998533"/>
            <a:chExt cx="2619375" cy="762000"/>
          </a:xfrm>
        </p:grpSpPr>
        <p:pic>
          <p:nvPicPr>
            <p:cNvPr id="93" name="Picture 146">
              <a:extLst>
                <a:ext uri="{FF2B5EF4-FFF2-40B4-BE49-F238E27FC236}">
                  <a16:creationId xmlns:a16="http://schemas.microsoft.com/office/drawing/2014/main" id="{921E9AC5-0AF3-4491-87E2-8B6EEA370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41655" y="4998533"/>
              <a:ext cx="2619375" cy="762000"/>
            </a:xfrm>
            <a:prstGeom prst="rect">
              <a:avLst/>
            </a:prstGeom>
          </p:spPr>
        </p:pic>
        <p:grpSp>
          <p:nvGrpSpPr>
            <p:cNvPr id="94" name="Group 147">
              <a:extLst>
                <a:ext uri="{FF2B5EF4-FFF2-40B4-BE49-F238E27FC236}">
                  <a16:creationId xmlns:a16="http://schemas.microsoft.com/office/drawing/2014/main" id="{954939E3-412F-489E-8780-92D00F2AD217}"/>
                </a:ext>
              </a:extLst>
            </p:cNvPr>
            <p:cNvGrpSpPr/>
            <p:nvPr/>
          </p:nvGrpSpPr>
          <p:grpSpPr>
            <a:xfrm>
              <a:off x="3160626" y="5020931"/>
              <a:ext cx="2259686" cy="554075"/>
              <a:chOff x="419456" y="2802680"/>
              <a:chExt cx="2259686" cy="554075"/>
            </a:xfrm>
          </p:grpSpPr>
          <p:sp>
            <p:nvSpPr>
              <p:cNvPr id="95" name="TextBox 148">
                <a:extLst>
                  <a:ext uri="{FF2B5EF4-FFF2-40B4-BE49-F238E27FC236}">
                    <a16:creationId xmlns:a16="http://schemas.microsoft.com/office/drawing/2014/main" id="{579C7C33-576F-44C5-9CD8-E5103663F13B}"/>
                  </a:ext>
                </a:extLst>
              </p:cNvPr>
              <p:cNvSpPr txBox="1"/>
              <p:nvPr/>
            </p:nvSpPr>
            <p:spPr>
              <a:xfrm>
                <a:off x="850756" y="2874452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Testear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TextBox 149">
                <a:extLst>
                  <a:ext uri="{FF2B5EF4-FFF2-40B4-BE49-F238E27FC236}">
                    <a16:creationId xmlns:a16="http://schemas.microsoft.com/office/drawing/2014/main" id="{4C6110DD-79BC-457D-A7A1-C7E991BB6C1E}"/>
                  </a:ext>
                </a:extLst>
              </p:cNvPr>
              <p:cNvSpPr txBox="1"/>
              <p:nvPr/>
            </p:nvSpPr>
            <p:spPr>
              <a:xfrm>
                <a:off x="419456" y="2802680"/>
                <a:ext cx="426388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s-CO" sz="2667" b="1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6</a:t>
                </a:r>
                <a:endParaRPr lang="en-US" sz="2667" b="1">
                  <a:solidFill>
                    <a:schemeClr val="bg1"/>
                  </a:solidFill>
                  <a:latin typeface="Baguet Script" panose="00000500000000000000" pitchFamily="2" charset="0"/>
                </a:endParaRPr>
              </a:p>
            </p:txBody>
          </p:sp>
        </p:grpSp>
      </p:grpSp>
      <p:grpSp>
        <p:nvGrpSpPr>
          <p:cNvPr id="97" name="Group 155">
            <a:extLst>
              <a:ext uri="{FF2B5EF4-FFF2-40B4-BE49-F238E27FC236}">
                <a16:creationId xmlns:a16="http://schemas.microsoft.com/office/drawing/2014/main" id="{5CA0BA01-065E-4654-B6C1-BB4D2D287D1C}"/>
              </a:ext>
            </a:extLst>
          </p:cNvPr>
          <p:cNvGrpSpPr/>
          <p:nvPr/>
        </p:nvGrpSpPr>
        <p:grpSpPr>
          <a:xfrm>
            <a:off x="4726419" y="4779524"/>
            <a:ext cx="2520800" cy="611188"/>
            <a:chOff x="3072008" y="6544534"/>
            <a:chExt cx="2663059" cy="733425"/>
          </a:xfrm>
        </p:grpSpPr>
        <p:pic>
          <p:nvPicPr>
            <p:cNvPr id="98" name="Picture 156">
              <a:extLst>
                <a:ext uri="{FF2B5EF4-FFF2-40B4-BE49-F238E27FC236}">
                  <a16:creationId xmlns:a16="http://schemas.microsoft.com/office/drawing/2014/main" id="{3E46D1BF-1A80-4EAA-9217-D3F58959F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153792" y="6544534"/>
              <a:ext cx="2581275" cy="733425"/>
            </a:xfrm>
            <a:prstGeom prst="rect">
              <a:avLst/>
            </a:prstGeom>
          </p:spPr>
        </p:pic>
        <p:grpSp>
          <p:nvGrpSpPr>
            <p:cNvPr id="100" name="Group 157">
              <a:extLst>
                <a:ext uri="{FF2B5EF4-FFF2-40B4-BE49-F238E27FC236}">
                  <a16:creationId xmlns:a16="http://schemas.microsoft.com/office/drawing/2014/main" id="{360CB552-3214-4172-82BA-E0A96C17A68E}"/>
                </a:ext>
              </a:extLst>
            </p:cNvPr>
            <p:cNvGrpSpPr/>
            <p:nvPr/>
          </p:nvGrpSpPr>
          <p:grpSpPr>
            <a:xfrm>
              <a:off x="3072008" y="6548477"/>
              <a:ext cx="2417636" cy="554075"/>
              <a:chOff x="302492" y="2802680"/>
              <a:chExt cx="2417636" cy="554075"/>
            </a:xfrm>
          </p:grpSpPr>
          <p:sp>
            <p:nvSpPr>
              <p:cNvPr id="101" name="TextBox 158">
                <a:extLst>
                  <a:ext uri="{FF2B5EF4-FFF2-40B4-BE49-F238E27FC236}">
                    <a16:creationId xmlns:a16="http://schemas.microsoft.com/office/drawing/2014/main" id="{D983AA2C-88CD-4640-BE27-5532E3813D17}"/>
                  </a:ext>
                </a:extLst>
              </p:cNvPr>
              <p:cNvSpPr txBox="1"/>
              <p:nvPr/>
            </p:nvSpPr>
            <p:spPr>
              <a:xfrm>
                <a:off x="891742" y="2924030"/>
                <a:ext cx="1828386" cy="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1333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Cierre</a:t>
                </a:r>
                <a:endParaRPr lang="en-US" sz="13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59">
                <a:extLst>
                  <a:ext uri="{FF2B5EF4-FFF2-40B4-BE49-F238E27FC236}">
                    <a16:creationId xmlns:a16="http://schemas.microsoft.com/office/drawing/2014/main" id="{49BE3DA5-867E-42C6-9516-5864575D46D2}"/>
                  </a:ext>
                </a:extLst>
              </p:cNvPr>
              <p:cNvSpPr txBox="1"/>
              <p:nvPr/>
            </p:nvSpPr>
            <p:spPr>
              <a:xfrm>
                <a:off x="302492" y="2802680"/>
                <a:ext cx="666806" cy="55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333"/>
                  </a:spcAft>
                </a:pPr>
                <a:r>
                  <a:rPr lang="en-US" sz="2667" b="1" dirty="0">
                    <a:solidFill>
                      <a:schemeClr val="bg1"/>
                    </a:solidFill>
                    <a:latin typeface="Baguet Script" panose="00000500000000000000" pitchFamily="2" charset="0"/>
                  </a:rPr>
                  <a:t>7</a:t>
                </a:r>
              </a:p>
            </p:txBody>
          </p:sp>
        </p:grpSp>
      </p:grpSp>
      <p:pic>
        <p:nvPicPr>
          <p:cNvPr id="103" name="Picture 6144">
            <a:extLst>
              <a:ext uri="{FF2B5EF4-FFF2-40B4-BE49-F238E27FC236}">
                <a16:creationId xmlns:a16="http://schemas.microsoft.com/office/drawing/2014/main" id="{86F82A94-8CD0-42F1-8496-D1114CA546D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5137" y="61881"/>
            <a:ext cx="2779449" cy="658813"/>
          </a:xfrm>
          <a:prstGeom prst="rect">
            <a:avLst/>
          </a:prstGeom>
        </p:spPr>
      </p:pic>
      <p:sp>
        <p:nvSpPr>
          <p:cNvPr id="104" name="object 2">
            <a:extLst>
              <a:ext uri="{FF2B5EF4-FFF2-40B4-BE49-F238E27FC236}">
                <a16:creationId xmlns:a16="http://schemas.microsoft.com/office/drawing/2014/main" id="{46CF9C8C-418A-4027-BF41-3E39643DAC71}"/>
              </a:ext>
            </a:extLst>
          </p:cNvPr>
          <p:cNvSpPr txBox="1">
            <a:spLocks/>
          </p:cNvSpPr>
          <p:nvPr/>
        </p:nvSpPr>
        <p:spPr>
          <a:xfrm>
            <a:off x="5042847" y="102403"/>
            <a:ext cx="2173328" cy="47235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8152">
              <a:lnSpc>
                <a:spcPct val="100000"/>
              </a:lnSpc>
              <a:spcBef>
                <a:spcPts val="83"/>
              </a:spcBef>
            </a:pPr>
            <a:r>
              <a:rPr lang="es-CO"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107" name="Imagen 106">
            <a:extLst>
              <a:ext uri="{FF2B5EF4-FFF2-40B4-BE49-F238E27FC236}">
                <a16:creationId xmlns:a16="http://schemas.microsoft.com/office/drawing/2014/main" id="{A456EC8E-14D8-4C86-AB90-CBABDD81C5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D838D031-753C-4CE4-8290-1DC0FE53E3DD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s-CO" sz="3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E0DB78D-D75B-470D-9AB4-C40BAB8F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B1EDB5F4-9E60-4620-9383-429FE7C02DF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5F8487-8E0D-4DF3-AA1B-A16E9C4A0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26" y="1787235"/>
            <a:ext cx="4897025" cy="4388976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0B093F9A-3ED7-495F-84EC-7C3F220F3012}"/>
              </a:ext>
            </a:extLst>
          </p:cNvPr>
          <p:cNvGrpSpPr/>
          <p:nvPr/>
        </p:nvGrpSpPr>
        <p:grpSpPr>
          <a:xfrm>
            <a:off x="5297905" y="1233053"/>
            <a:ext cx="1307432" cy="1108363"/>
            <a:chOff x="6015790" y="1891511"/>
            <a:chExt cx="1307432" cy="1108363"/>
          </a:xfrm>
        </p:grpSpPr>
        <p:sp>
          <p:nvSpPr>
            <p:cNvPr id="11" name="Rectángulo: esquinas superiores, una redondeada y la otra cortada 10">
              <a:extLst>
                <a:ext uri="{FF2B5EF4-FFF2-40B4-BE49-F238E27FC236}">
                  <a16:creationId xmlns:a16="http://schemas.microsoft.com/office/drawing/2014/main" id="{3AECB31B-252B-4A67-A6F1-3555BE557CC8}"/>
                </a:ext>
              </a:extLst>
            </p:cNvPr>
            <p:cNvSpPr/>
            <p:nvPr/>
          </p:nvSpPr>
          <p:spPr>
            <a:xfrm>
              <a:off x="6015790" y="1891511"/>
              <a:ext cx="1307432" cy="1108363"/>
            </a:xfrm>
            <a:prstGeom prst="snip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8" name="Rectángulo: esquinas superiores, una redondeada y la otra cortada 37">
              <a:extLst>
                <a:ext uri="{FF2B5EF4-FFF2-40B4-BE49-F238E27FC236}">
                  <a16:creationId xmlns:a16="http://schemas.microsoft.com/office/drawing/2014/main" id="{C8038BDF-F271-4037-ABCC-EA9284863CE9}"/>
                </a:ext>
              </a:extLst>
            </p:cNvPr>
            <p:cNvSpPr/>
            <p:nvPr/>
          </p:nvSpPr>
          <p:spPr>
            <a:xfrm>
              <a:off x="6096000" y="1971721"/>
              <a:ext cx="1163053" cy="947944"/>
            </a:xfrm>
            <a:prstGeom prst="snipRoundRect">
              <a:avLst/>
            </a:prstGeom>
            <a:solidFill>
              <a:srgbClr val="6A44EB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718CE0C-F6C4-4CF8-A6F7-4590752FE077}"/>
              </a:ext>
            </a:extLst>
          </p:cNvPr>
          <p:cNvGrpSpPr/>
          <p:nvPr/>
        </p:nvGrpSpPr>
        <p:grpSpPr>
          <a:xfrm>
            <a:off x="5305925" y="2533921"/>
            <a:ext cx="1307432" cy="1108363"/>
            <a:chOff x="6015790" y="1891511"/>
            <a:chExt cx="1307432" cy="1108363"/>
          </a:xfrm>
        </p:grpSpPr>
        <p:sp>
          <p:nvSpPr>
            <p:cNvPr id="42" name="Rectángulo: esquinas superiores, una redondeada y la otra cortada 41">
              <a:extLst>
                <a:ext uri="{FF2B5EF4-FFF2-40B4-BE49-F238E27FC236}">
                  <a16:creationId xmlns:a16="http://schemas.microsoft.com/office/drawing/2014/main" id="{21059F57-A51B-4D1B-9BFA-073E76741615}"/>
                </a:ext>
              </a:extLst>
            </p:cNvPr>
            <p:cNvSpPr/>
            <p:nvPr/>
          </p:nvSpPr>
          <p:spPr>
            <a:xfrm>
              <a:off x="6015790" y="1891511"/>
              <a:ext cx="1307432" cy="1108363"/>
            </a:xfrm>
            <a:prstGeom prst="snipRoundRect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Rectángulo: esquinas superiores, una redondeada y la otra cortada 42">
              <a:extLst>
                <a:ext uri="{FF2B5EF4-FFF2-40B4-BE49-F238E27FC236}">
                  <a16:creationId xmlns:a16="http://schemas.microsoft.com/office/drawing/2014/main" id="{8865F92B-CE7E-4CFB-98F1-AE8B900C6AF6}"/>
                </a:ext>
              </a:extLst>
            </p:cNvPr>
            <p:cNvSpPr/>
            <p:nvPr/>
          </p:nvSpPr>
          <p:spPr>
            <a:xfrm>
              <a:off x="6096000" y="1971721"/>
              <a:ext cx="1163053" cy="947944"/>
            </a:xfrm>
            <a:prstGeom prst="snipRoundRect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7E8B8D50-19E4-4000-BA42-E298357EC1EE}"/>
              </a:ext>
            </a:extLst>
          </p:cNvPr>
          <p:cNvGrpSpPr/>
          <p:nvPr/>
        </p:nvGrpSpPr>
        <p:grpSpPr>
          <a:xfrm>
            <a:off x="5297905" y="3834789"/>
            <a:ext cx="1307432" cy="1108363"/>
            <a:chOff x="6015790" y="1891511"/>
            <a:chExt cx="1307432" cy="1108363"/>
          </a:xfrm>
        </p:grpSpPr>
        <p:sp>
          <p:nvSpPr>
            <p:cNvPr id="45" name="Rectángulo: esquinas superiores, una redondeada y la otra cortada 44">
              <a:extLst>
                <a:ext uri="{FF2B5EF4-FFF2-40B4-BE49-F238E27FC236}">
                  <a16:creationId xmlns:a16="http://schemas.microsoft.com/office/drawing/2014/main" id="{AC1C5F1B-502B-4863-86C5-83BCFFFAF7AA}"/>
                </a:ext>
              </a:extLst>
            </p:cNvPr>
            <p:cNvSpPr/>
            <p:nvPr/>
          </p:nvSpPr>
          <p:spPr>
            <a:xfrm>
              <a:off x="6015790" y="1891511"/>
              <a:ext cx="1307432" cy="1108363"/>
            </a:xfrm>
            <a:prstGeom prst="snipRoundRect">
              <a:avLst/>
            </a:prstGeom>
            <a:noFill/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6" name="Rectángulo: esquinas superiores, una redondeada y la otra cortada 45">
              <a:extLst>
                <a:ext uri="{FF2B5EF4-FFF2-40B4-BE49-F238E27FC236}">
                  <a16:creationId xmlns:a16="http://schemas.microsoft.com/office/drawing/2014/main" id="{2C464191-93FD-41A2-B823-12EC06ADCBC8}"/>
                </a:ext>
              </a:extLst>
            </p:cNvPr>
            <p:cNvSpPr/>
            <p:nvPr/>
          </p:nvSpPr>
          <p:spPr>
            <a:xfrm>
              <a:off x="6096000" y="1971721"/>
              <a:ext cx="1163053" cy="947944"/>
            </a:xfrm>
            <a:prstGeom prst="snipRoundRect">
              <a:avLst/>
            </a:prstGeom>
            <a:solidFill>
              <a:srgbClr val="FF0066"/>
            </a:solidFill>
            <a:ln w="9525" cap="flat" cmpd="sng" algn="ctr">
              <a:solidFill>
                <a:srgbClr val="EAA7E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64B1A31B-387E-4952-BA09-FF95D34B1641}"/>
              </a:ext>
            </a:extLst>
          </p:cNvPr>
          <p:cNvGrpSpPr/>
          <p:nvPr/>
        </p:nvGrpSpPr>
        <p:grpSpPr>
          <a:xfrm>
            <a:off x="5305925" y="5135657"/>
            <a:ext cx="1307432" cy="1108363"/>
            <a:chOff x="6015790" y="1891511"/>
            <a:chExt cx="1307432" cy="1108363"/>
          </a:xfrm>
        </p:grpSpPr>
        <p:sp>
          <p:nvSpPr>
            <p:cNvPr id="48" name="Rectángulo: esquinas superiores, una redondeada y la otra cortada 47">
              <a:extLst>
                <a:ext uri="{FF2B5EF4-FFF2-40B4-BE49-F238E27FC236}">
                  <a16:creationId xmlns:a16="http://schemas.microsoft.com/office/drawing/2014/main" id="{25F43341-C3BA-481D-A85E-97B7F34BC146}"/>
                </a:ext>
              </a:extLst>
            </p:cNvPr>
            <p:cNvSpPr/>
            <p:nvPr/>
          </p:nvSpPr>
          <p:spPr>
            <a:xfrm>
              <a:off x="6015790" y="1891511"/>
              <a:ext cx="1307432" cy="1108363"/>
            </a:xfrm>
            <a:prstGeom prst="snipRoundRect">
              <a:avLst/>
            </a:prstGeom>
            <a:noFill/>
            <a:ln w="9525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Rectángulo: esquinas superiores, una redondeada y la otra cortada 48">
              <a:extLst>
                <a:ext uri="{FF2B5EF4-FFF2-40B4-BE49-F238E27FC236}">
                  <a16:creationId xmlns:a16="http://schemas.microsoft.com/office/drawing/2014/main" id="{AFA1EFCC-132F-4338-8970-7299BC943A76}"/>
                </a:ext>
              </a:extLst>
            </p:cNvPr>
            <p:cNvSpPr/>
            <p:nvPr/>
          </p:nvSpPr>
          <p:spPr>
            <a:xfrm>
              <a:off x="6096000" y="1971721"/>
              <a:ext cx="1163053" cy="947944"/>
            </a:xfrm>
            <a:prstGeom prst="snipRoundRect">
              <a:avLst/>
            </a:prstGeom>
            <a:solidFill>
              <a:srgbClr val="00FF00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B91CAB-CC76-4C0F-A330-E93E81EC8E67}"/>
              </a:ext>
            </a:extLst>
          </p:cNvPr>
          <p:cNvSpPr txBox="1"/>
          <p:nvPr/>
        </p:nvSpPr>
        <p:spPr>
          <a:xfrm>
            <a:off x="5386135" y="1371736"/>
            <a:ext cx="1155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FF90419-FC0B-4CF9-A693-059AE8BE2FBF}"/>
              </a:ext>
            </a:extLst>
          </p:cNvPr>
          <p:cNvSpPr txBox="1"/>
          <p:nvPr/>
        </p:nvSpPr>
        <p:spPr>
          <a:xfrm>
            <a:off x="5382124" y="2688645"/>
            <a:ext cx="1155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D2941AEB-678A-4938-B075-7FC7207391EE}"/>
              </a:ext>
            </a:extLst>
          </p:cNvPr>
          <p:cNvSpPr txBox="1"/>
          <p:nvPr/>
        </p:nvSpPr>
        <p:spPr>
          <a:xfrm>
            <a:off x="5370093" y="5296077"/>
            <a:ext cx="1155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45F287D-38EE-441B-A127-98346B2E6AA1}"/>
              </a:ext>
            </a:extLst>
          </p:cNvPr>
          <p:cNvSpPr txBox="1"/>
          <p:nvPr/>
        </p:nvSpPr>
        <p:spPr>
          <a:xfrm>
            <a:off x="5394156" y="3959395"/>
            <a:ext cx="1155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AC10834-44D1-4C3F-B38B-65CC6FFB957D}"/>
              </a:ext>
            </a:extLst>
          </p:cNvPr>
          <p:cNvSpPr txBox="1"/>
          <p:nvPr/>
        </p:nvSpPr>
        <p:spPr>
          <a:xfrm>
            <a:off x="6743231" y="1363580"/>
            <a:ext cx="4694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 puede Acceder a la aplicación a través de la URL:</a:t>
            </a:r>
            <a:r>
              <a:rPr lang="es-E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_________________________________</a:t>
            </a:r>
            <a:endParaRPr lang="es-CO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BDF89B7-5808-4FFC-855B-58CFB0B25CB3}"/>
              </a:ext>
            </a:extLst>
          </p:cNvPr>
          <p:cNvSpPr txBox="1"/>
          <p:nvPr/>
        </p:nvSpPr>
        <p:spPr>
          <a:xfrm>
            <a:off x="6743230" y="2606207"/>
            <a:ext cx="5169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solicitudes fueron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almacendas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en base de datos ____________ y se recupera por API Gateway</a:t>
            </a:r>
            <a:endParaRPr lang="es-CO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693B8454-FC36-4A03-88C6-9D1147D1EDEF}"/>
              </a:ext>
            </a:extLst>
          </p:cNvPr>
          <p:cNvSpPr txBox="1"/>
          <p:nvPr/>
        </p:nvSpPr>
        <p:spPr>
          <a:xfrm>
            <a:off x="6743231" y="3875265"/>
            <a:ext cx="486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Pipeline CI/CD hace despliegues automáticos al hacer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endParaRPr lang="es-CO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116DDDC4-F380-42B7-97B0-7CC5C99443B0}"/>
              </a:ext>
            </a:extLst>
          </p:cNvPr>
          <p:cNvSpPr txBox="1"/>
          <p:nvPr/>
        </p:nvSpPr>
        <p:spPr>
          <a:xfrm>
            <a:off x="6743231" y="5211947"/>
            <a:ext cx="4989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 Solución es Escalable y optimizadas en términos de costos debido a que se usó _______________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aprovechando la arquitectura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Serveless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70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es-CO" sz="3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E0DB78D-D75B-470D-9AB4-C40BAB8F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B1EDB5F4-9E60-4620-9383-429FE7C02DF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5F8487-8E0D-4DF3-AA1B-A16E9C4A0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26" y="1787235"/>
            <a:ext cx="4897025" cy="4388976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0B093F9A-3ED7-495F-84EC-7C3F220F3012}"/>
              </a:ext>
            </a:extLst>
          </p:cNvPr>
          <p:cNvGrpSpPr/>
          <p:nvPr/>
        </p:nvGrpSpPr>
        <p:grpSpPr>
          <a:xfrm>
            <a:off x="5297905" y="1233053"/>
            <a:ext cx="1307432" cy="1108363"/>
            <a:chOff x="6015790" y="1891511"/>
            <a:chExt cx="1307432" cy="1108363"/>
          </a:xfrm>
        </p:grpSpPr>
        <p:sp>
          <p:nvSpPr>
            <p:cNvPr id="11" name="Rectángulo: esquinas superiores, una redondeada y la otra cortada 10">
              <a:extLst>
                <a:ext uri="{FF2B5EF4-FFF2-40B4-BE49-F238E27FC236}">
                  <a16:creationId xmlns:a16="http://schemas.microsoft.com/office/drawing/2014/main" id="{3AECB31B-252B-4A67-A6F1-3555BE557CC8}"/>
                </a:ext>
              </a:extLst>
            </p:cNvPr>
            <p:cNvSpPr/>
            <p:nvPr/>
          </p:nvSpPr>
          <p:spPr>
            <a:xfrm>
              <a:off x="6015790" y="1891511"/>
              <a:ext cx="1307432" cy="1108363"/>
            </a:xfrm>
            <a:prstGeom prst="snip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8" name="Rectángulo: esquinas superiores, una redondeada y la otra cortada 37">
              <a:extLst>
                <a:ext uri="{FF2B5EF4-FFF2-40B4-BE49-F238E27FC236}">
                  <a16:creationId xmlns:a16="http://schemas.microsoft.com/office/drawing/2014/main" id="{C8038BDF-F271-4037-ABCC-EA9284863CE9}"/>
                </a:ext>
              </a:extLst>
            </p:cNvPr>
            <p:cNvSpPr/>
            <p:nvPr/>
          </p:nvSpPr>
          <p:spPr>
            <a:xfrm>
              <a:off x="6096000" y="1971721"/>
              <a:ext cx="1163053" cy="947944"/>
            </a:xfrm>
            <a:prstGeom prst="snipRoundRect">
              <a:avLst/>
            </a:prstGeom>
            <a:solidFill>
              <a:srgbClr val="6A44EB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9B91CAB-CC76-4C0F-A330-E93E81EC8E67}"/>
              </a:ext>
            </a:extLst>
          </p:cNvPr>
          <p:cNvSpPr txBox="1"/>
          <p:nvPr/>
        </p:nvSpPr>
        <p:spPr>
          <a:xfrm>
            <a:off x="5386135" y="1371736"/>
            <a:ext cx="1155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FF90419-FC0B-4CF9-A693-059AE8BE2FBF}"/>
              </a:ext>
            </a:extLst>
          </p:cNvPr>
          <p:cNvSpPr txBox="1"/>
          <p:nvPr/>
        </p:nvSpPr>
        <p:spPr>
          <a:xfrm>
            <a:off x="5382124" y="2688645"/>
            <a:ext cx="1155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AC10834-44D1-4C3F-B38B-65CC6FFB957D}"/>
              </a:ext>
            </a:extLst>
          </p:cNvPr>
          <p:cNvSpPr txBox="1"/>
          <p:nvPr/>
        </p:nvSpPr>
        <p:spPr>
          <a:xfrm>
            <a:off x="6727191" y="1233053"/>
            <a:ext cx="5375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Los entregables puede verlos en estas URL: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Código Front: ________________________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Código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______________________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Pipeline CI/CD: _______________________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Pipeline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IaC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_________________________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Archivo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Readme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______________________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Diagrama de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Arquictectura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con interacción entre los recursos AWS y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GitHubActions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____________________________________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 configuró AWS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CloudWatch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monitorear las invocaciones de Lambda y Crear Alarmas en caso de fallas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29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Retos Encontrados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E0DB78D-D75B-470D-9AB4-C40BAB8F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B1EDB5F4-9E60-4620-9383-429FE7C02DF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68481275-9CC2-4BF1-9F79-1F5C95D95C34}"/>
              </a:ext>
            </a:extLst>
          </p:cNvPr>
          <p:cNvGrpSpPr/>
          <p:nvPr/>
        </p:nvGrpSpPr>
        <p:grpSpPr>
          <a:xfrm>
            <a:off x="506341" y="1886293"/>
            <a:ext cx="11179318" cy="2765918"/>
            <a:chOff x="1198511" y="2064102"/>
            <a:chExt cx="9748999" cy="24384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5987612-BDFB-4D2C-A3A8-E64B73DF7734}"/>
                </a:ext>
              </a:extLst>
            </p:cNvPr>
            <p:cNvSpPr/>
            <p:nvPr/>
          </p:nvSpPr>
          <p:spPr>
            <a:xfrm>
              <a:off x="1198511" y="2088165"/>
              <a:ext cx="2416047" cy="2390274"/>
            </a:xfrm>
            <a:prstGeom prst="ellipse">
              <a:avLst/>
            </a:prstGeom>
            <a:solidFill>
              <a:srgbClr val="EF7BA7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5C60EAF-4E45-45F5-8F7C-6642AFFEEB82}"/>
                </a:ext>
              </a:extLst>
            </p:cNvPr>
            <p:cNvSpPr/>
            <p:nvPr/>
          </p:nvSpPr>
          <p:spPr>
            <a:xfrm>
              <a:off x="3083458" y="2071444"/>
              <a:ext cx="2416047" cy="2390274"/>
            </a:xfrm>
            <a:prstGeom prst="ellipse">
              <a:avLst/>
            </a:prstGeom>
            <a:solidFill>
              <a:srgbClr val="FFAB85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B28A79D-8EDF-4D74-AB0F-95269851C6F2}"/>
                </a:ext>
              </a:extLst>
            </p:cNvPr>
            <p:cNvSpPr/>
            <p:nvPr/>
          </p:nvSpPr>
          <p:spPr>
            <a:xfrm>
              <a:off x="4968405" y="2064102"/>
              <a:ext cx="2416047" cy="2390274"/>
            </a:xfrm>
            <a:prstGeom prst="ellipse">
              <a:avLst/>
            </a:prstGeom>
            <a:solidFill>
              <a:srgbClr val="E6F471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0F3D9BC-EAAC-4EAF-AF63-19E51097F2D0}"/>
                </a:ext>
              </a:extLst>
            </p:cNvPr>
            <p:cNvSpPr/>
            <p:nvPr/>
          </p:nvSpPr>
          <p:spPr>
            <a:xfrm>
              <a:off x="6853352" y="2088165"/>
              <a:ext cx="2416047" cy="2390274"/>
            </a:xfrm>
            <a:prstGeom prst="ellipse">
              <a:avLst/>
            </a:prstGeom>
            <a:solidFill>
              <a:srgbClr val="64E7EC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4F9C8152-D99D-4284-8A49-A6868FB91E85}"/>
                </a:ext>
              </a:extLst>
            </p:cNvPr>
            <p:cNvSpPr/>
            <p:nvPr/>
          </p:nvSpPr>
          <p:spPr>
            <a:xfrm>
              <a:off x="8531463" y="2112228"/>
              <a:ext cx="2416047" cy="2390274"/>
            </a:xfrm>
            <a:prstGeom prst="ellipse">
              <a:avLst/>
            </a:prstGeom>
            <a:solidFill>
              <a:srgbClr val="88A3F2">
                <a:alpha val="6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E1F8D426-0308-426D-9E68-BEF10E18187F}"/>
              </a:ext>
            </a:extLst>
          </p:cNvPr>
          <p:cNvSpPr txBox="1"/>
          <p:nvPr/>
        </p:nvSpPr>
        <p:spPr>
          <a:xfrm>
            <a:off x="279027" y="1197766"/>
            <a:ext cx="1167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El proyecto presentó diferentes dificultades, a nivel de desarrollo e infraestructura que se listan a continuación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04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4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AB98CE-A3DE-4BC9-9C90-E01F38FD9F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7962" y="1681279"/>
            <a:ext cx="4740323" cy="28770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E72FEE-4ABA-4019-A359-4084BAF3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715" y="1681279"/>
            <a:ext cx="4740323" cy="28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4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695" y="949282"/>
            <a:ext cx="3415062" cy="1364903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>
              <a:lnSpc>
                <a:spcPct val="100000"/>
              </a:lnSpc>
              <a:spcBef>
                <a:spcPts val="83"/>
              </a:spcBef>
            </a:pPr>
            <a:r>
              <a:rPr lang="es-CO" b="1" dirty="0">
                <a:solidFill>
                  <a:srgbClr val="6A44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hay en el radar?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9F6172B-DC48-489E-B9B4-05E7CB1EC518}"/>
              </a:ext>
            </a:extLst>
          </p:cNvPr>
          <p:cNvGrpSpPr/>
          <p:nvPr/>
        </p:nvGrpSpPr>
        <p:grpSpPr>
          <a:xfrm>
            <a:off x="3265714" y="1046966"/>
            <a:ext cx="9123500" cy="5033926"/>
            <a:chOff x="5829935" y="1556732"/>
            <a:chExt cx="9025247" cy="558369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2406568-139E-D687-E555-069E910D1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305797" y="3589307"/>
              <a:ext cx="1793174" cy="140368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564774D-8F00-CE12-9DBD-0897A545C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2985862" y="3884825"/>
              <a:ext cx="955768" cy="1108166"/>
            </a:xfrm>
            <a:prstGeom prst="rect">
              <a:avLst/>
            </a:prstGeom>
          </p:spPr>
        </p:pic>
        <p:graphicFrame>
          <p:nvGraphicFramePr>
            <p:cNvPr id="30" name="Diagram 29">
              <a:extLst>
                <a:ext uri="{FF2B5EF4-FFF2-40B4-BE49-F238E27FC236}">
                  <a16:creationId xmlns:a16="http://schemas.microsoft.com/office/drawing/2014/main" id="{7C629FA8-3804-4802-489B-F0AE05381C6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427519"/>
                </p:ext>
              </p:extLst>
            </p:nvPr>
          </p:nvGraphicFramePr>
          <p:xfrm>
            <a:off x="5829935" y="1556732"/>
            <a:ext cx="9025247" cy="55836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FB028D9-5B55-26B2-1550-F54B694F6508}"/>
              </a:ext>
            </a:extLst>
          </p:cNvPr>
          <p:cNvGrpSpPr/>
          <p:nvPr/>
        </p:nvGrpSpPr>
        <p:grpSpPr>
          <a:xfrm>
            <a:off x="7235054" y="3046425"/>
            <a:ext cx="1147948" cy="1098468"/>
            <a:chOff x="673100" y="1508165"/>
            <a:chExt cx="1377538" cy="131816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83A512D-1BB2-8F5B-5C60-6C8070A675E2}"/>
                </a:ext>
              </a:extLst>
            </p:cNvPr>
            <p:cNvSpPr/>
            <p:nvPr/>
          </p:nvSpPr>
          <p:spPr>
            <a:xfrm>
              <a:off x="673100" y="1508165"/>
              <a:ext cx="1377538" cy="1318161"/>
            </a:xfrm>
            <a:prstGeom prst="ellipse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76FC08A-62C6-459C-D323-68C91AF84BA0}"/>
                </a:ext>
              </a:extLst>
            </p:cNvPr>
            <p:cNvSpPr/>
            <p:nvPr/>
          </p:nvSpPr>
          <p:spPr>
            <a:xfrm>
              <a:off x="824593" y="1631865"/>
              <a:ext cx="1074552" cy="107075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pic>
          <p:nvPicPr>
            <p:cNvPr id="44" name="Picture 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E2BBA6-E62F-BFC2-AB56-B5086AD9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1571" y="1810739"/>
              <a:ext cx="713009" cy="71300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8C1FAC-9D73-10AF-7913-03C01174AD74}"/>
              </a:ext>
            </a:extLst>
          </p:cNvPr>
          <p:cNvSpPr txBox="1"/>
          <p:nvPr/>
        </p:nvSpPr>
        <p:spPr>
          <a:xfrm>
            <a:off x="164572" y="2506443"/>
            <a:ext cx="3813162" cy="2461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9" indent="-285739" algn="just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333" dirty="0" err="1"/>
              <a:t>Actualmente</a:t>
            </a:r>
            <a:r>
              <a:rPr lang="en-US" sz="1333" dirty="0"/>
              <a:t> Tech Life Solutions require que los </a:t>
            </a:r>
            <a:r>
              <a:rPr lang="en-US" sz="1333" dirty="0" err="1"/>
              <a:t>usuarios</a:t>
            </a:r>
            <a:r>
              <a:rPr lang="en-US" sz="1333" dirty="0"/>
              <a:t> </a:t>
            </a:r>
            <a:r>
              <a:rPr lang="en-US" sz="1333" dirty="0" err="1"/>
              <a:t>puedan</a:t>
            </a:r>
            <a:r>
              <a:rPr lang="en-US" sz="1333" dirty="0"/>
              <a:t> </a:t>
            </a:r>
            <a:r>
              <a:rPr lang="en-US" sz="1333" dirty="0" err="1"/>
              <a:t>ingresar</a:t>
            </a:r>
            <a:r>
              <a:rPr lang="en-US" sz="1333" dirty="0"/>
              <a:t> solicitudes, </a:t>
            </a:r>
            <a:r>
              <a:rPr lang="en-US" sz="1333" dirty="0" err="1"/>
              <a:t>minimizando</a:t>
            </a:r>
            <a:r>
              <a:rPr lang="en-US" sz="1333" dirty="0"/>
              <a:t> </a:t>
            </a:r>
            <a:r>
              <a:rPr lang="en-US" sz="1333" dirty="0" err="1"/>
              <a:t>costos</a:t>
            </a:r>
            <a:r>
              <a:rPr lang="en-US" sz="1333" dirty="0"/>
              <a:t> </a:t>
            </a:r>
            <a:r>
              <a:rPr lang="en-US" sz="1333" dirty="0" err="1"/>
              <a:t>en</a:t>
            </a:r>
            <a:r>
              <a:rPr lang="en-US" sz="1333" dirty="0"/>
              <a:t> </a:t>
            </a:r>
            <a:r>
              <a:rPr lang="en-US" sz="1333" dirty="0" err="1"/>
              <a:t>infraestructura</a:t>
            </a:r>
            <a:endParaRPr lang="en-US" sz="1333" dirty="0"/>
          </a:p>
          <a:p>
            <a:pPr marL="285739" indent="-285739" algn="just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endParaRPr lang="en-US" sz="1333" dirty="0"/>
          </a:p>
          <a:p>
            <a:pPr marL="285739" indent="-285739" algn="just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333" dirty="0" err="1"/>
              <a:t>En</a:t>
            </a:r>
            <a:r>
              <a:rPr lang="en-US" sz="1333" dirty="0"/>
              <a:t> ese </a:t>
            </a:r>
            <a:r>
              <a:rPr lang="en-US" sz="1333" dirty="0" err="1"/>
              <a:t>orden</a:t>
            </a:r>
            <a:r>
              <a:rPr lang="en-US" sz="1333" dirty="0"/>
              <a:t> de ideas se </a:t>
            </a:r>
            <a:r>
              <a:rPr lang="en-US" sz="1333" dirty="0" err="1"/>
              <a:t>realiza</a:t>
            </a:r>
            <a:r>
              <a:rPr lang="en-US" sz="1333" dirty="0"/>
              <a:t> un </a:t>
            </a:r>
            <a:r>
              <a:rPr lang="en-US" sz="1333" dirty="0" err="1"/>
              <a:t>análisis</a:t>
            </a:r>
            <a:r>
              <a:rPr lang="en-US" sz="1333" dirty="0"/>
              <a:t> de la </a:t>
            </a:r>
            <a:r>
              <a:rPr lang="en-US" sz="1333" dirty="0" err="1"/>
              <a:t>solicitud</a:t>
            </a:r>
            <a:r>
              <a:rPr lang="en-US" sz="1333" dirty="0"/>
              <a:t> con </a:t>
            </a:r>
            <a:r>
              <a:rPr lang="en-US" sz="1333" dirty="0" err="1"/>
              <a:t>el</a:t>
            </a:r>
            <a:r>
              <a:rPr lang="en-US" sz="1333" dirty="0"/>
              <a:t> </a:t>
            </a:r>
            <a:r>
              <a:rPr lang="en-US" sz="1333" dirty="0" err="1"/>
              <a:t>propósito</a:t>
            </a:r>
            <a:r>
              <a:rPr lang="en-US" sz="1333" dirty="0"/>
              <a:t> de </a:t>
            </a:r>
            <a:r>
              <a:rPr lang="en-US" sz="1333" dirty="0" err="1"/>
              <a:t>identificar</a:t>
            </a:r>
            <a:r>
              <a:rPr lang="en-US" sz="1333" dirty="0"/>
              <a:t> por medio del </a:t>
            </a:r>
            <a:r>
              <a:rPr lang="en-US" sz="1333" dirty="0" err="1"/>
              <a:t>método</a:t>
            </a:r>
            <a:r>
              <a:rPr lang="en-US" sz="1333" dirty="0"/>
              <a:t> Design Thinking, los </a:t>
            </a:r>
            <a:r>
              <a:rPr lang="en-US" sz="1333" dirty="0" err="1"/>
              <a:t>requerimientos</a:t>
            </a:r>
            <a:r>
              <a:rPr lang="en-US" sz="1333" dirty="0"/>
              <a:t> y </a:t>
            </a:r>
            <a:r>
              <a:rPr lang="en-US" sz="1333" dirty="0" err="1"/>
              <a:t>priorización</a:t>
            </a:r>
            <a:r>
              <a:rPr lang="en-US" sz="1333" dirty="0"/>
              <a:t> de los </a:t>
            </a:r>
            <a:r>
              <a:rPr lang="en-US" sz="1333" dirty="0" err="1"/>
              <a:t>mismos</a:t>
            </a:r>
            <a:r>
              <a:rPr lang="en-US" sz="1333" dirty="0"/>
              <a:t>, de forma de </a:t>
            </a:r>
            <a:r>
              <a:rPr lang="en-US" sz="1333" dirty="0" err="1"/>
              <a:t>cubrir</a:t>
            </a:r>
            <a:r>
              <a:rPr lang="en-US" sz="1333" dirty="0"/>
              <a:t> la </a:t>
            </a:r>
            <a:r>
              <a:rPr lang="en-US" sz="1333" dirty="0" err="1"/>
              <a:t>necesidad</a:t>
            </a:r>
            <a:r>
              <a:rPr lang="en-US" sz="1333" dirty="0"/>
              <a:t> del </a:t>
            </a:r>
            <a:r>
              <a:rPr lang="en-US" sz="1333" dirty="0" err="1"/>
              <a:t>usuario</a:t>
            </a:r>
            <a:endParaRPr lang="en-US" sz="1333" dirty="0"/>
          </a:p>
          <a:p>
            <a:pPr marL="285739" indent="-285739" algn="just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endParaRPr lang="en-US" sz="1333" dirty="0"/>
          </a:p>
          <a:p>
            <a:pPr marL="285739" indent="-285739" algn="just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333" dirty="0"/>
              <a:t>Se divide </a:t>
            </a:r>
            <a:r>
              <a:rPr lang="en-US" sz="1333" dirty="0" err="1"/>
              <a:t>el</a:t>
            </a:r>
            <a:r>
              <a:rPr lang="en-US" sz="1333" dirty="0"/>
              <a:t> Proyecto </a:t>
            </a:r>
            <a:r>
              <a:rPr lang="en-US" sz="1333" dirty="0" err="1"/>
              <a:t>en</a:t>
            </a:r>
            <a:r>
              <a:rPr lang="en-US" sz="1333" dirty="0"/>
              <a:t> </a:t>
            </a:r>
            <a:r>
              <a:rPr lang="en-US" sz="1333" dirty="0" err="1"/>
              <a:t>fases</a:t>
            </a:r>
            <a:r>
              <a:rPr lang="en-US" sz="1333" dirty="0"/>
              <a:t> las </a:t>
            </a:r>
            <a:r>
              <a:rPr lang="en-US" sz="1333" dirty="0" err="1"/>
              <a:t>cuales</a:t>
            </a:r>
            <a:r>
              <a:rPr lang="en-US" sz="1333" dirty="0"/>
              <a:t> se </a:t>
            </a:r>
            <a:r>
              <a:rPr lang="en-US" sz="1333" dirty="0" err="1"/>
              <a:t>presenta</a:t>
            </a:r>
            <a:r>
              <a:rPr lang="en-US" sz="1333" dirty="0"/>
              <a:t> a </a:t>
            </a:r>
            <a:r>
              <a:rPr lang="en-US" sz="1333" dirty="0" err="1"/>
              <a:t>continuación</a:t>
            </a:r>
            <a:endParaRPr lang="en-US" sz="1333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85753BE-6888-4E3B-8756-56C003956A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A94BF19-B42F-487C-8AD3-99B68BA2DDF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2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667B43-70F6-454F-2D60-AE342E9952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1500" y="1714499"/>
          <a:ext cx="11049000" cy="42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43B4F82-833F-E9B8-8BDB-2E69D8D15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627" y="6131002"/>
            <a:ext cx="2316189" cy="694643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A6C54AD9-FBF3-4066-9FCE-A9996C285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endParaRPr lang="es-CO" sz="3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92CA0E-E2D8-4766-9D66-259CD4684B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165A8C0-5BC4-4B0A-88E7-96E201FFF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5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EEE4F95-AA92-4F19-ABBB-75614CFC9EF9}"/>
              </a:ext>
            </a:extLst>
          </p:cNvPr>
          <p:cNvGrpSpPr/>
          <p:nvPr/>
        </p:nvGrpSpPr>
        <p:grpSpPr>
          <a:xfrm>
            <a:off x="4178338" y="1362870"/>
            <a:ext cx="2767531" cy="1241381"/>
            <a:chOff x="5382074" y="1125955"/>
            <a:chExt cx="3616325" cy="15591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C5452D-13E4-496E-B38E-8BBF1318C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2074" y="1125955"/>
              <a:ext cx="3616325" cy="155916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CEF70F-FAEE-4F98-8086-37B1330CF682}"/>
                </a:ext>
              </a:extLst>
            </p:cNvPr>
            <p:cNvSpPr txBox="1"/>
            <p:nvPr/>
          </p:nvSpPr>
          <p:spPr>
            <a:xfrm>
              <a:off x="5930561" y="1477682"/>
              <a:ext cx="2462213" cy="6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667" b="1">
                  <a:latin typeface="Arial" panose="020B0604020202020204" pitchFamily="34" charset="0"/>
                  <a:cs typeface="Arial" panose="020B0604020202020204" pitchFamily="34" charset="0"/>
                </a:rPr>
                <a:t>¿Por </a:t>
              </a:r>
              <a:r>
                <a:rPr lang="en-US" sz="1667" b="1" err="1">
                  <a:latin typeface="Arial" panose="020B0604020202020204" pitchFamily="34" charset="0"/>
                  <a:cs typeface="Arial" panose="020B0604020202020204" pitchFamily="34" charset="0"/>
                </a:rPr>
                <a:t>qué</a:t>
              </a:r>
              <a:r>
                <a:rPr lang="en-US" sz="1667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b="1" err="1">
                  <a:latin typeface="Arial" panose="020B0604020202020204" pitchFamily="34" charset="0"/>
                  <a:cs typeface="Arial" panose="020B0604020202020204" pitchFamily="34" charset="0"/>
                </a:rPr>
                <a:t>estamos</a:t>
              </a:r>
              <a:r>
                <a:rPr lang="en-US" sz="1667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67" b="1" err="1">
                  <a:latin typeface="Arial" panose="020B0604020202020204" pitchFamily="34" charset="0"/>
                  <a:cs typeface="Arial" panose="020B0604020202020204" pitchFamily="34" charset="0"/>
                </a:rPr>
                <a:t>aquí</a:t>
              </a:r>
              <a:r>
                <a:rPr lang="en-US" sz="1667" b="1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grpSp>
        <p:nvGrpSpPr>
          <p:cNvPr id="15370" name="Group 15369">
            <a:extLst>
              <a:ext uri="{FF2B5EF4-FFF2-40B4-BE49-F238E27FC236}">
                <a16:creationId xmlns:a16="http://schemas.microsoft.com/office/drawing/2014/main" id="{3FCCE2C3-56FE-44AA-AC06-DFE1DE1A435B}"/>
              </a:ext>
            </a:extLst>
          </p:cNvPr>
          <p:cNvGrpSpPr/>
          <p:nvPr/>
        </p:nvGrpSpPr>
        <p:grpSpPr>
          <a:xfrm>
            <a:off x="8741356" y="1320274"/>
            <a:ext cx="2665480" cy="1334723"/>
            <a:chOff x="9999663" y="3505200"/>
            <a:chExt cx="3482976" cy="1676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4DB3B6-EA47-4241-80C6-6B3A19823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99663" y="3505200"/>
              <a:ext cx="3482976" cy="1676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E04414-FDEA-41D1-BA6B-78C4ACAF9F85}"/>
                </a:ext>
              </a:extLst>
            </p:cNvPr>
            <p:cNvSpPr txBox="1"/>
            <p:nvPr/>
          </p:nvSpPr>
          <p:spPr>
            <a:xfrm>
              <a:off x="10650441" y="3824202"/>
              <a:ext cx="2028032" cy="898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500" b="1">
                  <a:latin typeface="Arial" panose="020B0604020202020204" pitchFamily="34" charset="0"/>
                  <a:cs typeface="Arial" panose="020B0604020202020204" pitchFamily="34" charset="0"/>
                </a:rPr>
                <a:t>¿</a:t>
              </a:r>
              <a:r>
                <a:rPr lang="en-US" sz="1500" b="1" err="1">
                  <a:latin typeface="Arial" panose="020B0604020202020204" pitchFamily="34" charset="0"/>
                  <a:cs typeface="Arial" panose="020B0604020202020204" pitchFamily="34" charset="0"/>
                </a:rPr>
                <a:t>Qué</a:t>
              </a:r>
              <a:r>
                <a:rPr lang="en-US" sz="15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err="1">
                  <a:latin typeface="Arial" panose="020B0604020202020204" pitchFamily="34" charset="0"/>
                  <a:cs typeface="Arial" panose="020B0604020202020204" pitchFamily="34" charset="0"/>
                </a:rPr>
                <a:t>necesitamos</a:t>
              </a:r>
              <a:r>
                <a:rPr lang="en-US" sz="15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b="1" err="1">
                  <a:latin typeface="Arial" panose="020B0604020202020204" pitchFamily="34" charset="0"/>
                  <a:cs typeface="Arial" panose="020B0604020202020204" pitchFamily="34" charset="0"/>
                </a:rPr>
                <a:t>lograr</a:t>
              </a:r>
              <a:r>
                <a:rPr lang="en-US" sz="1500" b="1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F919C3C-95AD-48B9-88A3-785798DD3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860" y="4477081"/>
            <a:ext cx="772673" cy="93278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D60AF30E-33AF-4421-A369-F68CC93A7FFC}"/>
              </a:ext>
            </a:extLst>
          </p:cNvPr>
          <p:cNvGrpSpPr/>
          <p:nvPr/>
        </p:nvGrpSpPr>
        <p:grpSpPr>
          <a:xfrm>
            <a:off x="8196332" y="2940046"/>
            <a:ext cx="1151720" cy="1198217"/>
            <a:chOff x="12257879" y="1846824"/>
            <a:chExt cx="1504950" cy="150495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8513FD6-8DA2-46F8-9109-5FB6C556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57879" y="1846824"/>
              <a:ext cx="1504950" cy="150495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B16113-F6F5-4B0E-B012-1545AAE6729C}"/>
                </a:ext>
              </a:extLst>
            </p:cNvPr>
            <p:cNvSpPr txBox="1"/>
            <p:nvPr/>
          </p:nvSpPr>
          <p:spPr>
            <a:xfrm>
              <a:off x="12352734" y="2269403"/>
              <a:ext cx="1323992" cy="522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167" dirty="0" err="1">
                  <a:latin typeface="Arial" panose="020B0604020202020204" pitchFamily="34" charset="0"/>
                  <a:cs typeface="Arial" panose="020B0604020202020204" pitchFamily="34" charset="0"/>
                </a:rPr>
                <a:t>Mapear</a:t>
              </a:r>
              <a:r>
                <a:rPr lang="en-US" sz="1167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67" dirty="0" err="1">
                  <a:latin typeface="Arial" panose="020B0604020202020204" pitchFamily="34" charset="0"/>
                  <a:cs typeface="Arial" panose="020B0604020202020204" pitchFamily="34" charset="0"/>
                </a:rPr>
                <a:t>Actividades</a:t>
              </a:r>
              <a:endParaRPr lang="en-US" sz="116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E5D6525-7CEF-4E9A-ABB2-790016AA8B35}"/>
              </a:ext>
            </a:extLst>
          </p:cNvPr>
          <p:cNvSpPr txBox="1"/>
          <p:nvPr/>
        </p:nvSpPr>
        <p:spPr>
          <a:xfrm>
            <a:off x="8224831" y="4746359"/>
            <a:ext cx="844958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167" err="1">
                <a:latin typeface="Arial" panose="020B0604020202020204" pitchFamily="34" charset="0"/>
                <a:cs typeface="Arial" panose="020B0604020202020204" pitchFamily="34" charset="0"/>
              </a:rPr>
              <a:t>Mapear</a:t>
            </a:r>
            <a:r>
              <a:rPr lang="en-US" sz="1167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7" err="1">
                <a:latin typeface="Arial" panose="020B0604020202020204" pitchFamily="34" charset="0"/>
                <a:cs typeface="Arial" panose="020B0604020202020204" pitchFamily="34" charset="0"/>
              </a:rPr>
              <a:t>Mejoras</a:t>
            </a:r>
            <a:endParaRPr lang="en-US" sz="11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0D30F19-1782-4672-8A86-728CE4B0C335}"/>
              </a:ext>
            </a:extLst>
          </p:cNvPr>
          <p:cNvGrpSpPr/>
          <p:nvPr/>
        </p:nvGrpSpPr>
        <p:grpSpPr>
          <a:xfrm>
            <a:off x="9562256" y="2910603"/>
            <a:ext cx="1610873" cy="638894"/>
            <a:chOff x="9999663" y="2558375"/>
            <a:chExt cx="1951037" cy="79339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983FDBA-C437-4A68-87A0-B0F58EDE2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99663" y="2558375"/>
              <a:ext cx="1951037" cy="793399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487526-217F-4218-AA53-9ED79278F18D}"/>
                </a:ext>
              </a:extLst>
            </p:cNvPr>
            <p:cNvSpPr txBox="1"/>
            <p:nvPr/>
          </p:nvSpPr>
          <p:spPr>
            <a:xfrm>
              <a:off x="10478828" y="2689979"/>
              <a:ext cx="1104104" cy="516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167" dirty="0" err="1">
                  <a:latin typeface="Arial" panose="020B0604020202020204" pitchFamily="34" charset="0"/>
                  <a:cs typeface="Arial" panose="020B0604020202020204" pitchFamily="34" charset="0"/>
                </a:rPr>
                <a:t>Mapear</a:t>
              </a:r>
              <a:r>
                <a:rPr lang="en-US" sz="1167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67" dirty="0" err="1">
                  <a:latin typeface="Arial" panose="020B0604020202020204" pitchFamily="34" charset="0"/>
                  <a:cs typeface="Arial" panose="020B0604020202020204" pitchFamily="34" charset="0"/>
                </a:rPr>
                <a:t>Logros</a:t>
              </a:r>
              <a:endParaRPr lang="en-US" sz="116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369" name="Group 15368">
            <a:extLst>
              <a:ext uri="{FF2B5EF4-FFF2-40B4-BE49-F238E27FC236}">
                <a16:creationId xmlns:a16="http://schemas.microsoft.com/office/drawing/2014/main" id="{6495811D-7B63-4B15-A602-21566C3BAF08}"/>
              </a:ext>
            </a:extLst>
          </p:cNvPr>
          <p:cNvGrpSpPr/>
          <p:nvPr/>
        </p:nvGrpSpPr>
        <p:grpSpPr>
          <a:xfrm>
            <a:off x="7554141" y="1294163"/>
            <a:ext cx="1177839" cy="1334723"/>
            <a:chOff x="9811943" y="1442420"/>
            <a:chExt cx="1539079" cy="1676400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252A75F-867C-4DAD-A37D-587980DA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11943" y="1442420"/>
              <a:ext cx="1539079" cy="1676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849F75-DFEA-4EC7-B83A-2F1A8C558EB5}"/>
                </a:ext>
              </a:extLst>
            </p:cNvPr>
            <p:cNvSpPr txBox="1"/>
            <p:nvPr/>
          </p:nvSpPr>
          <p:spPr>
            <a:xfrm>
              <a:off x="9811943" y="1830563"/>
              <a:ext cx="1504949" cy="522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167" err="1">
                  <a:latin typeface="Arial" panose="020B0604020202020204" pitchFamily="34" charset="0"/>
                  <a:cs typeface="Arial" panose="020B0604020202020204" pitchFamily="34" charset="0"/>
                </a:rPr>
                <a:t>Mapear</a:t>
              </a:r>
              <a:r>
                <a:rPr lang="en-US" sz="1167">
                  <a:latin typeface="Arial" panose="020B0604020202020204" pitchFamily="34" charset="0"/>
                  <a:cs typeface="Arial" panose="020B0604020202020204" pitchFamily="34" charset="0"/>
                </a:rPr>
                <a:t> Stakeholders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C777DB7-0D0A-4AF3-AC15-E9693870B0BE}"/>
              </a:ext>
            </a:extLst>
          </p:cNvPr>
          <p:cNvGrpSpPr/>
          <p:nvPr/>
        </p:nvGrpSpPr>
        <p:grpSpPr>
          <a:xfrm>
            <a:off x="10302035" y="4692149"/>
            <a:ext cx="1079078" cy="1350658"/>
            <a:chOff x="13579072" y="5412450"/>
            <a:chExt cx="1410028" cy="1696415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EF3DED7-1BFA-4A2D-9A71-D8227C4F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648741" y="5412450"/>
              <a:ext cx="1270791" cy="1696415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DEA6B60-756B-4BFA-B794-C48F5AD9991F}"/>
                </a:ext>
              </a:extLst>
            </p:cNvPr>
            <p:cNvSpPr txBox="1"/>
            <p:nvPr/>
          </p:nvSpPr>
          <p:spPr>
            <a:xfrm>
              <a:off x="13579072" y="5861449"/>
              <a:ext cx="1410028" cy="522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167" err="1">
                  <a:latin typeface="Arial" panose="020B0604020202020204" pitchFamily="34" charset="0"/>
                  <a:cs typeface="Arial" panose="020B0604020202020204" pitchFamily="34" charset="0"/>
                </a:rPr>
                <a:t>Mapear</a:t>
              </a:r>
              <a:r>
                <a:rPr lang="en-US" sz="1167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67" err="1">
                  <a:latin typeface="Arial" panose="020B0604020202020204" pitchFamily="34" charset="0"/>
                  <a:cs typeface="Arial" panose="020B0604020202020204" pitchFamily="34" charset="0"/>
                </a:rPr>
                <a:t>Métricas</a:t>
              </a:r>
              <a:endParaRPr lang="en-US" sz="11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5A693C6-08E8-4663-B62C-B968CE11EDFC}"/>
              </a:ext>
            </a:extLst>
          </p:cNvPr>
          <p:cNvGrpSpPr/>
          <p:nvPr/>
        </p:nvGrpSpPr>
        <p:grpSpPr>
          <a:xfrm>
            <a:off x="9077814" y="4512775"/>
            <a:ext cx="1046896" cy="638894"/>
            <a:chOff x="11772899" y="5288674"/>
            <a:chExt cx="1367976" cy="54165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108AB56-C7A1-4ECD-88BF-2B1DA2738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772899" y="5288674"/>
              <a:ext cx="1291873" cy="541651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1463DDE-2F53-4136-A348-221336B8D0E4}"/>
                </a:ext>
              </a:extLst>
            </p:cNvPr>
            <p:cNvSpPr txBox="1"/>
            <p:nvPr/>
          </p:nvSpPr>
          <p:spPr>
            <a:xfrm>
              <a:off x="11772900" y="5388122"/>
              <a:ext cx="1367975" cy="352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167" err="1">
                  <a:latin typeface="Arial" panose="020B0604020202020204" pitchFamily="34" charset="0"/>
                  <a:cs typeface="Arial" panose="020B0604020202020204" pitchFamily="34" charset="0"/>
                </a:rPr>
                <a:t>Mapear</a:t>
              </a:r>
              <a:r>
                <a:rPr lang="en-US" sz="1167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167" err="1">
                  <a:latin typeface="Arial" panose="020B0604020202020204" pitchFamily="34" charset="0"/>
                  <a:cs typeface="Arial" panose="020B0604020202020204" pitchFamily="34" charset="0"/>
                </a:rPr>
                <a:t>Controles</a:t>
              </a:r>
              <a:endParaRPr lang="en-US" sz="11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8DA9BBEC-5BBB-471A-9B6A-0DDBA7E8B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1929" y="5458585"/>
            <a:ext cx="1360683" cy="584223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958B730F-15A6-47D0-808D-7EDD30DBD57F}"/>
              </a:ext>
            </a:extLst>
          </p:cNvPr>
          <p:cNvSpPr txBox="1"/>
          <p:nvPr/>
        </p:nvSpPr>
        <p:spPr>
          <a:xfrm>
            <a:off x="8838349" y="5528964"/>
            <a:ext cx="1286358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167" err="1">
                <a:latin typeface="Arial" panose="020B0604020202020204" pitchFamily="34" charset="0"/>
                <a:cs typeface="Arial" panose="020B0604020202020204" pitchFamily="34" charset="0"/>
              </a:rPr>
              <a:t>Mapear</a:t>
            </a:r>
            <a:r>
              <a:rPr lang="en-US" sz="1167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7" err="1">
                <a:latin typeface="Arial" panose="020B0604020202020204" pitchFamily="34" charset="0"/>
                <a:cs typeface="Arial" panose="020B0604020202020204" pitchFamily="34" charset="0"/>
              </a:rPr>
              <a:t>Herramientas</a:t>
            </a:r>
            <a:endParaRPr lang="en-US" sz="11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F65E9A8-EF62-469C-BB38-12227F61BAA9}"/>
              </a:ext>
            </a:extLst>
          </p:cNvPr>
          <p:cNvGrpSpPr/>
          <p:nvPr/>
        </p:nvGrpSpPr>
        <p:grpSpPr>
          <a:xfrm>
            <a:off x="367495" y="2944157"/>
            <a:ext cx="2957856" cy="2890272"/>
            <a:chOff x="904827" y="2970767"/>
            <a:chExt cx="3865023" cy="3630154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1E3B61E-7185-4A2E-B2C6-53461C4BC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02712" y="4870937"/>
              <a:ext cx="2967138" cy="684786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0702D53B-7385-42A4-9829-26F3B5000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4827" y="3938945"/>
              <a:ext cx="2903715" cy="744906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EACAB9F-701E-40C0-B39B-39EC21615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75380" y="5851228"/>
              <a:ext cx="3259504" cy="749693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F76FFB9-87AD-4CCC-A060-FF8D9BE6D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854045" y="2970767"/>
              <a:ext cx="2797091" cy="742798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53DF08B-5DDC-45A3-B819-6B22F256F290}"/>
                </a:ext>
              </a:extLst>
            </p:cNvPr>
            <p:cNvSpPr txBox="1"/>
            <p:nvPr/>
          </p:nvSpPr>
          <p:spPr>
            <a:xfrm>
              <a:off x="2499582" y="3138644"/>
              <a:ext cx="1656606" cy="46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000" err="1">
                  <a:latin typeface="Arial" panose="020B0604020202020204" pitchFamily="34" charset="0"/>
                  <a:cs typeface="Arial" panose="020B0604020202020204" pitchFamily="34" charset="0"/>
                </a:rPr>
                <a:t>Levantar</a:t>
              </a: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err="1">
                  <a:latin typeface="Arial" panose="020B0604020202020204" pitchFamily="34" charset="0"/>
                  <a:cs typeface="Arial" panose="020B0604020202020204" pitchFamily="34" charset="0"/>
                </a:rPr>
                <a:t>Proceso</a:t>
              </a: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 AS-IS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D95A562-DCBF-42E1-9937-1FEB8BB2BAA3}"/>
                </a:ext>
              </a:extLst>
            </p:cNvPr>
            <p:cNvSpPr txBox="1"/>
            <p:nvPr/>
          </p:nvSpPr>
          <p:spPr>
            <a:xfrm>
              <a:off x="1588384" y="3971123"/>
              <a:ext cx="2233170" cy="63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000" err="1">
                  <a:latin typeface="Arial" panose="020B0604020202020204" pitchFamily="34" charset="0"/>
                  <a:cs typeface="Arial" panose="020B0604020202020204" pitchFamily="34" charset="0"/>
                </a:rPr>
                <a:t>Levantar</a:t>
              </a: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err="1">
                  <a:latin typeface="Arial" panose="020B0604020202020204" pitchFamily="34" charset="0"/>
                  <a:cs typeface="Arial" panose="020B0604020202020204" pitchFamily="34" charset="0"/>
                </a:rPr>
                <a:t>aspectos</a:t>
              </a: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err="1">
                  <a:latin typeface="Arial" panose="020B0604020202020204" pitchFamily="34" charset="0"/>
                  <a:cs typeface="Arial" panose="020B0604020202020204" pitchFamily="34" charset="0"/>
                </a:rPr>
                <a:t>relacionados</a:t>
              </a: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 a </a:t>
              </a:r>
              <a:r>
                <a:rPr lang="en-US" sz="1000" err="1">
                  <a:latin typeface="Arial" panose="020B0604020202020204" pitchFamily="34" charset="0"/>
                  <a:cs typeface="Arial" panose="020B0604020202020204" pitchFamily="34" charset="0"/>
                </a:rPr>
                <a:t>mejora</a:t>
              </a: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err="1">
                  <a:latin typeface="Arial" panose="020B0604020202020204" pitchFamily="34" charset="0"/>
                  <a:cs typeface="Arial" panose="020B0604020202020204" pitchFamily="34" charset="0"/>
                </a:rPr>
                <a:t>continúa</a:t>
              </a:r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F5180A9-417D-42BD-87E9-A8A99D8CA9FD}"/>
                </a:ext>
              </a:extLst>
            </p:cNvPr>
            <p:cNvSpPr txBox="1"/>
            <p:nvPr/>
          </p:nvSpPr>
          <p:spPr>
            <a:xfrm>
              <a:off x="2405424" y="4905402"/>
              <a:ext cx="1894323" cy="63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000" err="1">
                  <a:latin typeface="Arial" panose="020B0604020202020204" pitchFamily="34" charset="0"/>
                  <a:cs typeface="Arial" panose="020B0604020202020204" pitchFamily="34" charset="0"/>
                </a:rPr>
                <a:t>Conocer</a:t>
              </a: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err="1">
                  <a:latin typeface="Arial" panose="020B0604020202020204" pitchFamily="34" charset="0"/>
                  <a:cs typeface="Arial" panose="020B0604020202020204" pitchFamily="34" charset="0"/>
                </a:rPr>
                <a:t>aspectos</a:t>
              </a: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err="1">
                  <a:latin typeface="Arial" panose="020B0604020202020204" pitchFamily="34" charset="0"/>
                  <a:cs typeface="Arial" panose="020B0604020202020204" pitchFamily="34" charset="0"/>
                </a:rPr>
                <a:t>relacionados</a:t>
              </a:r>
              <a:r>
                <a:rPr lang="en-US" sz="1000">
                  <a:latin typeface="Arial" panose="020B0604020202020204" pitchFamily="34" charset="0"/>
                  <a:cs typeface="Arial" panose="020B0604020202020204" pitchFamily="34" charset="0"/>
                </a:rPr>
                <a:t> al día a día de la </a:t>
              </a:r>
              <a:r>
                <a:rPr lang="en-US" sz="1000" err="1">
                  <a:latin typeface="Arial" panose="020B0604020202020204" pitchFamily="34" charset="0"/>
                  <a:cs typeface="Arial" panose="020B0604020202020204" pitchFamily="34" charset="0"/>
                </a:rPr>
                <a:t>operación</a:t>
              </a:r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9969836-F7EA-4C71-9D81-D7DE0F6DA5D0}"/>
                </a:ext>
              </a:extLst>
            </p:cNvPr>
            <p:cNvSpPr txBox="1"/>
            <p:nvPr/>
          </p:nvSpPr>
          <p:spPr>
            <a:xfrm>
              <a:off x="1615139" y="5916219"/>
              <a:ext cx="2253817" cy="46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Comprender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la forma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que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interactuará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el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equipo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0C785E-7FC2-47AA-85E1-1C115684F22B}"/>
              </a:ext>
            </a:extLst>
          </p:cNvPr>
          <p:cNvGrpSpPr/>
          <p:nvPr/>
        </p:nvGrpSpPr>
        <p:grpSpPr>
          <a:xfrm>
            <a:off x="360242" y="1412167"/>
            <a:ext cx="2839210" cy="1334723"/>
            <a:chOff x="965200" y="3505200"/>
            <a:chExt cx="3709988" cy="1676400"/>
          </a:xfrm>
        </p:grpSpPr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1E182052-E1A7-4714-835D-79F78F8D1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65200" y="3505200"/>
              <a:ext cx="3709988" cy="1676400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510432B-8C60-48EE-8942-447C86344F50}"/>
                </a:ext>
              </a:extLst>
            </p:cNvPr>
            <p:cNvSpPr txBox="1"/>
            <p:nvPr/>
          </p:nvSpPr>
          <p:spPr>
            <a:xfrm>
              <a:off x="2061369" y="4020234"/>
              <a:ext cx="1739900" cy="985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667" b="1" err="1">
                  <a:latin typeface="Arial" panose="020B0604020202020204" pitchFamily="34" charset="0"/>
                  <a:cs typeface="Arial" panose="020B0604020202020204" pitchFamily="34" charset="0"/>
                </a:rPr>
                <a:t>Objetivo</a:t>
              </a:r>
              <a:r>
                <a:rPr lang="en-US" sz="1667" b="1">
                  <a:latin typeface="Arial" panose="020B0604020202020204" pitchFamily="34" charset="0"/>
                  <a:cs typeface="Arial" panose="020B0604020202020204" pitchFamily="34" charset="0"/>
                </a:rPr>
                <a:t> de la </a:t>
              </a:r>
              <a:r>
                <a:rPr lang="en-US" sz="1667" b="1" err="1">
                  <a:latin typeface="Arial" panose="020B0604020202020204" pitchFamily="34" charset="0"/>
                  <a:cs typeface="Arial" panose="020B0604020202020204" pitchFamily="34" charset="0"/>
                </a:rPr>
                <a:t>reunión</a:t>
              </a:r>
              <a:endParaRPr lang="en-US" sz="1667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361" name="Picture 15360">
            <a:extLst>
              <a:ext uri="{FF2B5EF4-FFF2-40B4-BE49-F238E27FC236}">
                <a16:creationId xmlns:a16="http://schemas.microsoft.com/office/drawing/2014/main" id="{27D45AAA-7E26-4DA4-8582-FAAABEFF1F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7924" y="3000454"/>
            <a:ext cx="400915" cy="432268"/>
          </a:xfrm>
          <a:custGeom>
            <a:avLst/>
            <a:gdLst>
              <a:gd name="connsiteX0" fmla="*/ 0 w 400915"/>
              <a:gd name="connsiteY0" fmla="*/ 0 h 432268"/>
              <a:gd name="connsiteX1" fmla="*/ 400915 w 400915"/>
              <a:gd name="connsiteY1" fmla="*/ 0 h 432268"/>
              <a:gd name="connsiteX2" fmla="*/ 400915 w 400915"/>
              <a:gd name="connsiteY2" fmla="*/ 432268 h 432268"/>
              <a:gd name="connsiteX3" fmla="*/ 0 w 400915"/>
              <a:gd name="connsiteY3" fmla="*/ 432268 h 432268"/>
              <a:gd name="connsiteX4" fmla="*/ 0 w 400915"/>
              <a:gd name="connsiteY4" fmla="*/ 0 h 43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915" h="432268" fill="none" extrusionOk="0">
                <a:moveTo>
                  <a:pt x="0" y="0"/>
                </a:moveTo>
                <a:cubicBezTo>
                  <a:pt x="117216" y="-11969"/>
                  <a:pt x="242398" y="34339"/>
                  <a:pt x="400915" y="0"/>
                </a:cubicBezTo>
                <a:cubicBezTo>
                  <a:pt x="407242" y="203801"/>
                  <a:pt x="398645" y="260309"/>
                  <a:pt x="400915" y="432268"/>
                </a:cubicBezTo>
                <a:cubicBezTo>
                  <a:pt x="260739" y="452211"/>
                  <a:pt x="193146" y="385673"/>
                  <a:pt x="0" y="432268"/>
                </a:cubicBezTo>
                <a:cubicBezTo>
                  <a:pt x="-26060" y="302932"/>
                  <a:pt x="4794" y="126504"/>
                  <a:pt x="0" y="0"/>
                </a:cubicBezTo>
                <a:close/>
              </a:path>
              <a:path w="400915" h="432268" stroke="0" extrusionOk="0">
                <a:moveTo>
                  <a:pt x="0" y="0"/>
                </a:moveTo>
                <a:cubicBezTo>
                  <a:pt x="169521" y="-44900"/>
                  <a:pt x="235982" y="7692"/>
                  <a:pt x="400915" y="0"/>
                </a:cubicBezTo>
                <a:cubicBezTo>
                  <a:pt x="407680" y="93480"/>
                  <a:pt x="375955" y="274345"/>
                  <a:pt x="400915" y="432268"/>
                </a:cubicBezTo>
                <a:cubicBezTo>
                  <a:pt x="294230" y="446201"/>
                  <a:pt x="152260" y="403796"/>
                  <a:pt x="0" y="432268"/>
                </a:cubicBezTo>
                <a:cubicBezTo>
                  <a:pt x="-35704" y="296751"/>
                  <a:pt x="15563" y="12451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86347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5364" name="Picture 15363">
            <a:extLst>
              <a:ext uri="{FF2B5EF4-FFF2-40B4-BE49-F238E27FC236}">
                <a16:creationId xmlns:a16="http://schemas.microsoft.com/office/drawing/2014/main" id="{D21FAF13-9C02-43F1-A21D-756CA8FC71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8003" y="3791443"/>
            <a:ext cx="432653" cy="391498"/>
          </a:xfrm>
          <a:custGeom>
            <a:avLst/>
            <a:gdLst>
              <a:gd name="connsiteX0" fmla="*/ 0 w 432653"/>
              <a:gd name="connsiteY0" fmla="*/ 0 h 391498"/>
              <a:gd name="connsiteX1" fmla="*/ 432653 w 432653"/>
              <a:gd name="connsiteY1" fmla="*/ 0 h 391498"/>
              <a:gd name="connsiteX2" fmla="*/ 432653 w 432653"/>
              <a:gd name="connsiteY2" fmla="*/ 391498 h 391498"/>
              <a:gd name="connsiteX3" fmla="*/ 0 w 432653"/>
              <a:gd name="connsiteY3" fmla="*/ 391498 h 391498"/>
              <a:gd name="connsiteX4" fmla="*/ 0 w 432653"/>
              <a:gd name="connsiteY4" fmla="*/ 0 h 39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653" h="391498" fill="none" extrusionOk="0">
                <a:moveTo>
                  <a:pt x="0" y="0"/>
                </a:moveTo>
                <a:cubicBezTo>
                  <a:pt x="91746" y="-16222"/>
                  <a:pt x="281319" y="25638"/>
                  <a:pt x="432653" y="0"/>
                </a:cubicBezTo>
                <a:cubicBezTo>
                  <a:pt x="441688" y="81182"/>
                  <a:pt x="404345" y="302368"/>
                  <a:pt x="432653" y="391498"/>
                </a:cubicBezTo>
                <a:cubicBezTo>
                  <a:pt x="327271" y="427603"/>
                  <a:pt x="193638" y="340196"/>
                  <a:pt x="0" y="391498"/>
                </a:cubicBezTo>
                <a:cubicBezTo>
                  <a:pt x="-42483" y="277921"/>
                  <a:pt x="22638" y="161698"/>
                  <a:pt x="0" y="0"/>
                </a:cubicBezTo>
                <a:close/>
              </a:path>
              <a:path w="432653" h="391498" stroke="0" extrusionOk="0">
                <a:moveTo>
                  <a:pt x="0" y="0"/>
                </a:moveTo>
                <a:cubicBezTo>
                  <a:pt x="119159" y="-36581"/>
                  <a:pt x="304421" y="21577"/>
                  <a:pt x="432653" y="0"/>
                </a:cubicBezTo>
                <a:cubicBezTo>
                  <a:pt x="460839" y="137067"/>
                  <a:pt x="414311" y="265050"/>
                  <a:pt x="432653" y="391498"/>
                </a:cubicBezTo>
                <a:cubicBezTo>
                  <a:pt x="290064" y="392027"/>
                  <a:pt x="189945" y="361429"/>
                  <a:pt x="0" y="391498"/>
                </a:cubicBezTo>
                <a:cubicBezTo>
                  <a:pt x="-37199" y="232706"/>
                  <a:pt x="35413" y="14347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559883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5366" name="Picture 15365">
            <a:extLst>
              <a:ext uri="{FF2B5EF4-FFF2-40B4-BE49-F238E27FC236}">
                <a16:creationId xmlns:a16="http://schemas.microsoft.com/office/drawing/2014/main" id="{010458AC-C70A-47D2-8410-50323C6D5D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6033" y="5362020"/>
            <a:ext cx="307371" cy="331201"/>
          </a:xfrm>
          <a:custGeom>
            <a:avLst/>
            <a:gdLst>
              <a:gd name="connsiteX0" fmla="*/ 0 w 307371"/>
              <a:gd name="connsiteY0" fmla="*/ 0 h 331201"/>
              <a:gd name="connsiteX1" fmla="*/ 307371 w 307371"/>
              <a:gd name="connsiteY1" fmla="*/ 0 h 331201"/>
              <a:gd name="connsiteX2" fmla="*/ 307371 w 307371"/>
              <a:gd name="connsiteY2" fmla="*/ 331201 h 331201"/>
              <a:gd name="connsiteX3" fmla="*/ 0 w 307371"/>
              <a:gd name="connsiteY3" fmla="*/ 331201 h 331201"/>
              <a:gd name="connsiteX4" fmla="*/ 0 w 307371"/>
              <a:gd name="connsiteY4" fmla="*/ 0 h 33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71" h="331201" fill="none" extrusionOk="0">
                <a:moveTo>
                  <a:pt x="0" y="0"/>
                </a:moveTo>
                <a:cubicBezTo>
                  <a:pt x="96940" y="-16726"/>
                  <a:pt x="228979" y="32056"/>
                  <a:pt x="307371" y="0"/>
                </a:cubicBezTo>
                <a:cubicBezTo>
                  <a:pt x="311661" y="147443"/>
                  <a:pt x="270242" y="179430"/>
                  <a:pt x="307371" y="331201"/>
                </a:cubicBezTo>
                <a:cubicBezTo>
                  <a:pt x="186170" y="331698"/>
                  <a:pt x="116631" y="330452"/>
                  <a:pt x="0" y="331201"/>
                </a:cubicBezTo>
                <a:cubicBezTo>
                  <a:pt x="-22927" y="246588"/>
                  <a:pt x="2419" y="92874"/>
                  <a:pt x="0" y="0"/>
                </a:cubicBezTo>
                <a:close/>
              </a:path>
              <a:path w="307371" h="331201" stroke="0" extrusionOk="0">
                <a:moveTo>
                  <a:pt x="0" y="0"/>
                </a:moveTo>
                <a:cubicBezTo>
                  <a:pt x="104573" y="-33667"/>
                  <a:pt x="168867" y="5223"/>
                  <a:pt x="307371" y="0"/>
                </a:cubicBezTo>
                <a:cubicBezTo>
                  <a:pt x="316181" y="94808"/>
                  <a:pt x="292506" y="213797"/>
                  <a:pt x="307371" y="331201"/>
                </a:cubicBezTo>
                <a:cubicBezTo>
                  <a:pt x="214644" y="341788"/>
                  <a:pt x="74615" y="302861"/>
                  <a:pt x="0" y="331201"/>
                </a:cubicBezTo>
                <a:cubicBezTo>
                  <a:pt x="-5859" y="200692"/>
                  <a:pt x="33733" y="8041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137849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7BF7F02-43E5-499D-B258-D9805EE5438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66469" y="3761954"/>
            <a:ext cx="1261404" cy="930195"/>
          </a:xfrm>
          <a:prstGeom prst="rect">
            <a:avLst/>
          </a:prstGeom>
        </p:spPr>
      </p:pic>
      <p:sp>
        <p:nvSpPr>
          <p:cNvPr id="15379" name="Arrow: Chevron 15378">
            <a:extLst>
              <a:ext uri="{FF2B5EF4-FFF2-40B4-BE49-F238E27FC236}">
                <a16:creationId xmlns:a16="http://schemas.microsoft.com/office/drawing/2014/main" id="{3ADA9AF3-49F4-44C9-9D5D-79FD4812A5DB}"/>
              </a:ext>
            </a:extLst>
          </p:cNvPr>
          <p:cNvSpPr/>
          <p:nvPr/>
        </p:nvSpPr>
        <p:spPr>
          <a:xfrm>
            <a:off x="3237442" y="1355272"/>
            <a:ext cx="812008" cy="4626527"/>
          </a:xfrm>
          <a:prstGeom prst="chevron">
            <a:avLst>
              <a:gd name="adj" fmla="val 8985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  <a:latin typeface="Baguet Script" panose="00000500000000000000" pitchFamily="2" charset="0"/>
            </a:endParaRPr>
          </a:p>
        </p:txBody>
      </p:sp>
      <p:sp>
        <p:nvSpPr>
          <p:cNvPr id="153" name="Arrow: Chevron 152">
            <a:extLst>
              <a:ext uri="{FF2B5EF4-FFF2-40B4-BE49-F238E27FC236}">
                <a16:creationId xmlns:a16="http://schemas.microsoft.com/office/drawing/2014/main" id="{DF4C3193-2406-4A88-8800-A8540A93332D}"/>
              </a:ext>
            </a:extLst>
          </p:cNvPr>
          <p:cNvSpPr/>
          <p:nvPr/>
        </p:nvSpPr>
        <p:spPr>
          <a:xfrm>
            <a:off x="7170384" y="1445163"/>
            <a:ext cx="812008" cy="4626527"/>
          </a:xfrm>
          <a:prstGeom prst="chevron">
            <a:avLst>
              <a:gd name="adj" fmla="val 8985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  <a:latin typeface="Baguet Script" panose="00000500000000000000" pitchFamily="2" charset="0"/>
            </a:endParaRPr>
          </a:p>
        </p:txBody>
      </p:sp>
      <p:grpSp>
        <p:nvGrpSpPr>
          <p:cNvPr id="15384" name="Group 15383">
            <a:extLst>
              <a:ext uri="{FF2B5EF4-FFF2-40B4-BE49-F238E27FC236}">
                <a16:creationId xmlns:a16="http://schemas.microsoft.com/office/drawing/2014/main" id="{FAE48049-C65B-4B9D-B82C-4A7F4E198B52}"/>
              </a:ext>
            </a:extLst>
          </p:cNvPr>
          <p:cNvGrpSpPr/>
          <p:nvPr/>
        </p:nvGrpSpPr>
        <p:grpSpPr>
          <a:xfrm>
            <a:off x="5191798" y="2688922"/>
            <a:ext cx="2108308" cy="978065"/>
            <a:chOff x="5958580" y="2612029"/>
            <a:chExt cx="2529970" cy="1173678"/>
          </a:xfrm>
        </p:grpSpPr>
        <p:pic>
          <p:nvPicPr>
            <p:cNvPr id="15381" name="Picture 15380">
              <a:extLst>
                <a:ext uri="{FF2B5EF4-FFF2-40B4-BE49-F238E27FC236}">
                  <a16:creationId xmlns:a16="http://schemas.microsoft.com/office/drawing/2014/main" id="{25125353-9473-4500-A512-70E246C6D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958580" y="2612029"/>
              <a:ext cx="2529970" cy="1173678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0D7EBC6-356F-47C0-A4F2-FCD56502B565}"/>
                </a:ext>
              </a:extLst>
            </p:cNvPr>
            <p:cNvSpPr txBox="1"/>
            <p:nvPr/>
          </p:nvSpPr>
          <p:spPr>
            <a:xfrm>
              <a:off x="6456654" y="2777335"/>
              <a:ext cx="1673322" cy="692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n-US" sz="1167" dirty="0" err="1">
                  <a:latin typeface="Arial" panose="020B0604020202020204" pitchFamily="34" charset="0"/>
                  <a:cs typeface="Arial" panose="020B0604020202020204" pitchFamily="34" charset="0"/>
                </a:rPr>
                <a:t>Debatir</a:t>
              </a:r>
              <a:r>
                <a:rPr lang="en-US" sz="1167" dirty="0">
                  <a:latin typeface="Arial" panose="020B0604020202020204" pitchFamily="34" charset="0"/>
                  <a:cs typeface="Arial" panose="020B0604020202020204" pitchFamily="34" charset="0"/>
                </a:rPr>
                <a:t> la forma </a:t>
              </a:r>
              <a:r>
                <a:rPr lang="en-US" sz="1167" dirty="0" err="1"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  <a:r>
                <a:rPr lang="en-US" sz="1167" dirty="0">
                  <a:latin typeface="Arial" panose="020B0604020202020204" pitchFamily="34" charset="0"/>
                  <a:cs typeface="Arial" panose="020B0604020202020204" pitchFamily="34" charset="0"/>
                </a:rPr>
                <a:t> que </a:t>
              </a:r>
              <a:r>
                <a:rPr lang="en-US" sz="1167" dirty="0" err="1">
                  <a:latin typeface="Arial" panose="020B0604020202020204" pitchFamily="34" charset="0"/>
                  <a:cs typeface="Arial" panose="020B0604020202020204" pitchFamily="34" charset="0"/>
                </a:rPr>
                <a:t>funciona</a:t>
              </a:r>
              <a:r>
                <a:rPr lang="en-US" sz="1167" dirty="0">
                  <a:latin typeface="Arial" panose="020B0604020202020204" pitchFamily="34" charset="0"/>
                  <a:cs typeface="Arial" panose="020B0604020202020204" pitchFamily="34" charset="0"/>
                </a:rPr>
                <a:t> la </a:t>
              </a:r>
              <a:r>
                <a:rPr lang="en-US" sz="1167" dirty="0" err="1">
                  <a:latin typeface="Arial" panose="020B0604020202020204" pitchFamily="34" charset="0"/>
                  <a:cs typeface="Arial" panose="020B0604020202020204" pitchFamily="34" charset="0"/>
                </a:rPr>
                <a:t>operación</a:t>
              </a:r>
              <a:endParaRPr lang="en-US" sz="116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383" name="Picture 15382">
            <a:extLst>
              <a:ext uri="{FF2B5EF4-FFF2-40B4-BE49-F238E27FC236}">
                <a16:creationId xmlns:a16="http://schemas.microsoft.com/office/drawing/2014/main" id="{25802E96-F807-488B-8769-EE4EFCEA3D2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45957" y="3863654"/>
            <a:ext cx="1959060" cy="984428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3228DB00-171F-4C9D-A301-311FC446DA9A}"/>
              </a:ext>
            </a:extLst>
          </p:cNvPr>
          <p:cNvSpPr txBox="1"/>
          <p:nvPr/>
        </p:nvSpPr>
        <p:spPr>
          <a:xfrm>
            <a:off x="5652312" y="4001396"/>
            <a:ext cx="1729698" cy="57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167" dirty="0" err="1">
                <a:latin typeface="Arial" panose="020B0604020202020204" pitchFamily="34" charset="0"/>
                <a:cs typeface="Arial" panose="020B0604020202020204" pitchFamily="34" charset="0"/>
              </a:rPr>
              <a:t>Construir</a:t>
            </a:r>
            <a:r>
              <a:rPr lang="en-US" sz="11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7" dirty="0" err="1">
                <a:latin typeface="Arial" panose="020B0604020202020204" pitchFamily="34" charset="0"/>
                <a:cs typeface="Arial" panose="020B0604020202020204" pitchFamily="34" charset="0"/>
              </a:rPr>
              <a:t>juntos</a:t>
            </a:r>
            <a:r>
              <a:rPr lang="en-US" sz="1167" dirty="0">
                <a:latin typeface="Arial" panose="020B0604020202020204" pitchFamily="34" charset="0"/>
                <a:cs typeface="Arial" panose="020B0604020202020204" pitchFamily="34" charset="0"/>
              </a:rPr>
              <a:t> una </a:t>
            </a:r>
            <a:r>
              <a:rPr lang="en-US" sz="1167" dirty="0" err="1">
                <a:latin typeface="Arial" panose="020B0604020202020204" pitchFamily="34" charset="0"/>
                <a:cs typeface="Arial" panose="020B0604020202020204" pitchFamily="34" charset="0"/>
              </a:rPr>
              <a:t>propuesta</a:t>
            </a:r>
            <a:r>
              <a:rPr lang="en-US" sz="1167" dirty="0">
                <a:latin typeface="Arial" panose="020B0604020202020204" pitchFamily="34" charset="0"/>
                <a:cs typeface="Arial" panose="020B0604020202020204" pitchFamily="34" charset="0"/>
              </a:rPr>
              <a:t> con la major </a:t>
            </a:r>
            <a:r>
              <a:rPr lang="en-US" sz="1167" dirty="0" err="1"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8F9D16-8A52-49A7-B13A-DD2684ECEDFF}"/>
              </a:ext>
            </a:extLst>
          </p:cNvPr>
          <p:cNvSpPr txBox="1"/>
          <p:nvPr/>
        </p:nvSpPr>
        <p:spPr>
          <a:xfrm>
            <a:off x="588631" y="904144"/>
            <a:ext cx="10612769" cy="282065"/>
          </a:xfrm>
          <a:prstGeom prst="rect">
            <a:avLst/>
          </a:prstGeom>
          <a:noFill/>
        </p:spPr>
        <p:txBody>
          <a:bodyPr wrap="square" lIns="76200" tIns="38100" rIns="76200" bIns="38100" anchor="t">
            <a:spAutoFit/>
          </a:bodyPr>
          <a:lstStyle/>
          <a:p>
            <a:r>
              <a:rPr lang="en-US" sz="1333" dirty="0" err="1"/>
              <a:t>Documentar</a:t>
            </a:r>
            <a:r>
              <a:rPr lang="en-US" sz="1333" dirty="0"/>
              <a:t> una </a:t>
            </a:r>
            <a:r>
              <a:rPr lang="en-US" sz="1333" dirty="0" err="1"/>
              <a:t>foto</a:t>
            </a:r>
            <a:r>
              <a:rPr lang="en-US" sz="1333" dirty="0"/>
              <a:t> de la </a:t>
            </a:r>
            <a:r>
              <a:rPr lang="en-US" sz="1333" dirty="0" err="1"/>
              <a:t>situación</a:t>
            </a:r>
            <a:r>
              <a:rPr lang="en-US" sz="1333" dirty="0"/>
              <a:t> actual con </a:t>
            </a:r>
            <a:r>
              <a:rPr lang="en-US" sz="1333" dirty="0" err="1"/>
              <a:t>finalidad</a:t>
            </a:r>
            <a:r>
              <a:rPr lang="en-US" sz="1333" dirty="0"/>
              <a:t> de </a:t>
            </a:r>
            <a:r>
              <a:rPr lang="en-US" sz="1333" dirty="0" err="1"/>
              <a:t>mapearclas</a:t>
            </a:r>
            <a:r>
              <a:rPr lang="en-US" sz="1333" dirty="0"/>
              <a:t> </a:t>
            </a:r>
            <a:r>
              <a:rPr lang="en-US" sz="1333" dirty="0" err="1"/>
              <a:t>mejoras</a:t>
            </a:r>
            <a:endParaRPr lang="en-US" sz="1333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96FE738-1C9F-44E6-A370-94E038AF27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0793132" flipH="1">
            <a:off x="4044086" y="2576570"/>
            <a:ext cx="1040663" cy="160962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B872C2F-B758-49ED-B4F9-41D99540AC3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718073" y="6363591"/>
            <a:ext cx="473927" cy="487006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DDD4E7-564F-440B-8AB1-BEE6EA82F38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99293" y="4513779"/>
            <a:ext cx="285750" cy="373063"/>
          </a:xfrm>
          <a:custGeom>
            <a:avLst/>
            <a:gdLst>
              <a:gd name="connsiteX0" fmla="*/ 0 w 285750"/>
              <a:gd name="connsiteY0" fmla="*/ 0 h 373063"/>
              <a:gd name="connsiteX1" fmla="*/ 285750 w 285750"/>
              <a:gd name="connsiteY1" fmla="*/ 0 h 373063"/>
              <a:gd name="connsiteX2" fmla="*/ 285750 w 285750"/>
              <a:gd name="connsiteY2" fmla="*/ 373063 h 373063"/>
              <a:gd name="connsiteX3" fmla="*/ 0 w 285750"/>
              <a:gd name="connsiteY3" fmla="*/ 373063 h 373063"/>
              <a:gd name="connsiteX4" fmla="*/ 0 w 285750"/>
              <a:gd name="connsiteY4" fmla="*/ 0 h 3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0" h="373063" fill="none" extrusionOk="0">
                <a:moveTo>
                  <a:pt x="0" y="0"/>
                </a:moveTo>
                <a:cubicBezTo>
                  <a:pt x="90531" y="-16892"/>
                  <a:pt x="143519" y="-9161"/>
                  <a:pt x="285750" y="0"/>
                </a:cubicBezTo>
                <a:cubicBezTo>
                  <a:pt x="315019" y="67455"/>
                  <a:pt x="284724" y="267417"/>
                  <a:pt x="285750" y="373063"/>
                </a:cubicBezTo>
                <a:cubicBezTo>
                  <a:pt x="175772" y="366665"/>
                  <a:pt x="128555" y="356969"/>
                  <a:pt x="0" y="373063"/>
                </a:cubicBezTo>
                <a:cubicBezTo>
                  <a:pt x="22464" y="287191"/>
                  <a:pt x="-32929" y="116851"/>
                  <a:pt x="0" y="0"/>
                </a:cubicBezTo>
                <a:close/>
              </a:path>
              <a:path w="285750" h="373063" stroke="0" extrusionOk="0">
                <a:moveTo>
                  <a:pt x="0" y="0"/>
                </a:moveTo>
                <a:cubicBezTo>
                  <a:pt x="79341" y="18370"/>
                  <a:pt x="209242" y="17431"/>
                  <a:pt x="285750" y="0"/>
                </a:cubicBezTo>
                <a:cubicBezTo>
                  <a:pt x="300373" y="83801"/>
                  <a:pt x="318635" y="200515"/>
                  <a:pt x="285750" y="373063"/>
                </a:cubicBezTo>
                <a:cubicBezTo>
                  <a:pt x="157345" y="376174"/>
                  <a:pt x="103322" y="376979"/>
                  <a:pt x="0" y="373063"/>
                </a:cubicBezTo>
                <a:cubicBezTo>
                  <a:pt x="-21876" y="202003"/>
                  <a:pt x="-21183" y="18615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2217466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8D697B8-1AB0-18B3-24A4-D19C21613453}"/>
              </a:ext>
            </a:extLst>
          </p:cNvPr>
          <p:cNvGrpSpPr/>
          <p:nvPr/>
        </p:nvGrpSpPr>
        <p:grpSpPr>
          <a:xfrm>
            <a:off x="3643028" y="4908026"/>
            <a:ext cx="2950772" cy="1099538"/>
            <a:chOff x="6692196" y="3080668"/>
            <a:chExt cx="3482976" cy="1676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C57CB5-17FC-E6B9-5D05-DC1604532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2196" y="3080668"/>
              <a:ext cx="3482976" cy="167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C09467-B48A-AD33-06DA-ED52071C50E0}"/>
                </a:ext>
              </a:extLst>
            </p:cNvPr>
            <p:cNvSpPr txBox="1"/>
            <p:nvPr/>
          </p:nvSpPr>
          <p:spPr>
            <a:xfrm>
              <a:off x="7070067" y="3378450"/>
              <a:ext cx="2497379" cy="45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333"/>
                </a:spcAft>
              </a:pPr>
              <a:r>
                <a:rPr lang="es-CO" sz="1500" b="1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sz="1500" b="1">
                  <a:latin typeface="Arial" panose="020B0604020202020204" pitchFamily="34" charset="0"/>
                  <a:cs typeface="Arial" panose="020B0604020202020204" pitchFamily="34" charset="0"/>
                </a:rPr>
                <a:t>l </a:t>
              </a:r>
              <a:r>
                <a:rPr lang="en-US" sz="1500" b="1" err="1">
                  <a:latin typeface="Arial" panose="020B0604020202020204" pitchFamily="34" charset="0"/>
                  <a:cs typeface="Arial" panose="020B0604020202020204" pitchFamily="34" charset="0"/>
                </a:rPr>
                <a:t>proceso</a:t>
              </a:r>
              <a:r>
                <a:rPr lang="en-US" sz="1500" b="1">
                  <a:latin typeface="Arial" panose="020B0604020202020204" pitchFamily="34" charset="0"/>
                  <a:cs typeface="Arial" panose="020B0604020202020204" pitchFamily="34" charset="0"/>
                </a:rPr>
                <a:t> AS-IS: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42E442-559B-CCD4-18CE-CA50EDE833B9}"/>
              </a:ext>
            </a:extLst>
          </p:cNvPr>
          <p:cNvSpPr txBox="1"/>
          <p:nvPr/>
        </p:nvSpPr>
        <p:spPr>
          <a:xfrm>
            <a:off x="4102766" y="5470976"/>
            <a:ext cx="21157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s-CO" sz="1000">
                <a:latin typeface="Arial" panose="020B0604020202020204" pitchFamily="34" charset="0"/>
                <a:cs typeface="Arial" panose="020B0604020202020204" pitchFamily="34" charset="0"/>
              </a:rPr>
              <a:t>Fase de análisis del proceso actual  antes de proponer mejoras.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2">
            <a:extLst>
              <a:ext uri="{FF2B5EF4-FFF2-40B4-BE49-F238E27FC236}">
                <a16:creationId xmlns:a16="http://schemas.microsoft.com/office/drawing/2014/main" id="{65011AC2-DF50-4F28-9F54-23B263E2341A}"/>
              </a:ext>
            </a:extLst>
          </p:cNvPr>
          <p:cNvSpPr txBox="1">
            <a:spLocks/>
          </p:cNvSpPr>
          <p:nvPr/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0C308AA6-DAD1-4E83-9BE8-886444A2588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DE73B577-ED0D-4D4C-AEB2-3E616141F94A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FBBC5F-3956-4B5E-5A72-E7D00EC84CAC}"/>
              </a:ext>
            </a:extLst>
          </p:cNvPr>
          <p:cNvSpPr/>
          <p:nvPr/>
        </p:nvSpPr>
        <p:spPr>
          <a:xfrm>
            <a:off x="0" y="0"/>
            <a:ext cx="4458793" cy="6858000"/>
          </a:xfrm>
          <a:prstGeom prst="rect">
            <a:avLst/>
          </a:prstGeom>
          <a:solidFill>
            <a:srgbClr val="6942EA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3B2B38-C750-4840-88B1-C51D013157CA}"/>
              </a:ext>
            </a:extLst>
          </p:cNvPr>
          <p:cNvSpPr txBox="1"/>
          <p:nvPr/>
        </p:nvSpPr>
        <p:spPr>
          <a:xfrm>
            <a:off x="439190" y="743669"/>
            <a:ext cx="3361884" cy="124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4167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41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4167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Conocernos</a:t>
            </a:r>
            <a:endParaRPr lang="en-US" sz="4167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9D3C18-73B1-4B93-ADE5-A22F6BA825A9}"/>
              </a:ext>
            </a:extLst>
          </p:cNvPr>
          <p:cNvSpPr txBox="1"/>
          <p:nvPr/>
        </p:nvSpPr>
        <p:spPr>
          <a:xfrm>
            <a:off x="4859394" y="2106177"/>
            <a:ext cx="6924967" cy="1100301"/>
          </a:xfrm>
          <a:prstGeom prst="rect">
            <a:avLst/>
          </a:prstGeom>
          <a:solidFill>
            <a:schemeClr val="bg1"/>
          </a:solidFill>
        </p:spPr>
        <p:txBody>
          <a:bodyPr wrap="square" lIns="76200" tIns="38100" rIns="76200" bIns="38100" rtlCol="0" anchor="t">
            <a:spAutoFit/>
          </a:bodyPr>
          <a:lstStyle/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/>
              <a:t>Ingresa</a:t>
            </a:r>
            <a:r>
              <a:rPr lang="en-US" sz="1000" dirty="0"/>
              <a:t> a la </a:t>
            </a:r>
            <a:r>
              <a:rPr lang="en-US" sz="1000" dirty="0" err="1"/>
              <a:t>Presentación</a:t>
            </a:r>
            <a:endParaRPr lang="en-US" sz="1000" dirty="0"/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/>
              <a:t>Ubica</a:t>
            </a:r>
            <a:r>
              <a:rPr lang="en-US" sz="1000" dirty="0"/>
              <a:t> </a:t>
            </a:r>
            <a:r>
              <a:rPr lang="en-US" sz="1000" dirty="0" err="1"/>
              <a:t>el</a:t>
            </a:r>
            <a:r>
              <a:rPr lang="en-US" sz="1000" dirty="0"/>
              <a:t> Slide </a:t>
            </a:r>
            <a:r>
              <a:rPr lang="en-US" sz="1000" dirty="0" err="1"/>
              <a:t>Vamos</a:t>
            </a:r>
            <a:r>
              <a:rPr lang="en-US" sz="1000" dirty="0"/>
              <a:t> a </a:t>
            </a:r>
            <a:r>
              <a:rPr lang="en-US" sz="1000" dirty="0" err="1"/>
              <a:t>Conocernos</a:t>
            </a:r>
            <a:endParaRPr lang="en-US" sz="1000" dirty="0">
              <a:cs typeface="Arial"/>
            </a:endParaRP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/>
              <a:t>Selecciona</a:t>
            </a:r>
            <a:r>
              <a:rPr lang="en-US" sz="1000" dirty="0"/>
              <a:t> </a:t>
            </a:r>
            <a:r>
              <a:rPr lang="en-US" sz="1000" dirty="0" err="1"/>
              <a:t>el</a:t>
            </a:r>
            <a:r>
              <a:rPr lang="en-US" sz="1000" dirty="0"/>
              <a:t> que </a:t>
            </a:r>
            <a:r>
              <a:rPr lang="en-US" sz="1000" dirty="0" err="1"/>
              <a:t>lleve</a:t>
            </a:r>
            <a:r>
              <a:rPr lang="en-US" sz="1000" dirty="0"/>
              <a:t> </a:t>
            </a:r>
            <a:r>
              <a:rPr lang="en-US" sz="1000" dirty="0" err="1"/>
              <a:t>tu</a:t>
            </a:r>
            <a:r>
              <a:rPr lang="en-US" sz="1000" dirty="0"/>
              <a:t> </a:t>
            </a:r>
            <a:r>
              <a:rPr lang="en-US" sz="1000" dirty="0" err="1"/>
              <a:t>nombre</a:t>
            </a:r>
            <a:endParaRPr lang="en-US" sz="1000" dirty="0"/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/>
              <a:t>Llene</a:t>
            </a:r>
            <a:r>
              <a:rPr lang="en-US" sz="1000" dirty="0"/>
              <a:t> sus </a:t>
            </a:r>
            <a:r>
              <a:rPr lang="en-US" sz="1000" dirty="0" err="1"/>
              <a:t>datos</a:t>
            </a:r>
            <a:r>
              <a:rPr lang="en-US" sz="1000" dirty="0"/>
              <a:t>.</a:t>
            </a: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r>
              <a:rPr lang="en-US" sz="1000" dirty="0" err="1"/>
              <a:t>Socialicemos</a:t>
            </a:r>
            <a:r>
              <a:rPr lang="en-US" sz="1000" dirty="0"/>
              <a:t>.</a:t>
            </a:r>
          </a:p>
          <a:p>
            <a:pPr marL="190492" indent="-190492">
              <a:lnSpc>
                <a:spcPct val="90000"/>
              </a:lnSpc>
              <a:spcAft>
                <a:spcPts val="333"/>
              </a:spcAft>
              <a:buAutoNum type="arabicPeriod"/>
            </a:pPr>
            <a:endParaRPr lang="en-US" sz="10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D474942-E3E9-40DD-AB5C-459A3185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95" y="1379094"/>
            <a:ext cx="2423609" cy="72708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32C0F35-2422-4F28-A3C9-BFB6B01A1C92}"/>
              </a:ext>
            </a:extLst>
          </p:cNvPr>
          <p:cNvSpPr txBox="1"/>
          <p:nvPr/>
        </p:nvSpPr>
        <p:spPr>
          <a:xfrm>
            <a:off x="5400526" y="1592116"/>
            <a:ext cx="1795249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333" b="1" err="1">
                <a:solidFill>
                  <a:srgbClr val="00968F"/>
                </a:solidFill>
                <a:latin typeface="Comic Sans MS" panose="030F0702030302020204" pitchFamily="66" charset="0"/>
              </a:rPr>
              <a:t>Indicaciones</a:t>
            </a:r>
            <a:r>
              <a:rPr lang="en-US" sz="1333" b="1">
                <a:solidFill>
                  <a:srgbClr val="00968F"/>
                </a:solidFill>
                <a:latin typeface="Comic Sans MS" panose="030F0702030302020204" pitchFamily="66" charset="0"/>
              </a:rPr>
              <a:t> 5 min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CBAF79-518F-4B45-A23A-0F66B602E994}"/>
              </a:ext>
            </a:extLst>
          </p:cNvPr>
          <p:cNvSpPr txBox="1"/>
          <p:nvPr/>
        </p:nvSpPr>
        <p:spPr>
          <a:xfrm>
            <a:off x="155152" y="5092575"/>
            <a:ext cx="4303641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15" indent="-238115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167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  <a:r>
              <a:rPr lang="en-US" sz="11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25</a:t>
            </a:r>
            <a:r>
              <a:rPr lang="en-US" sz="11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7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Minutos</a:t>
            </a:r>
            <a:endParaRPr lang="en-US" sz="1167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8115" indent="-238115">
              <a:lnSpc>
                <a:spcPct val="90000"/>
              </a:lnSpc>
              <a:spcAft>
                <a:spcPts val="333"/>
              </a:spcAft>
              <a:buFont typeface="Arial" panose="020B0604020202020204" pitchFamily="34" charset="0"/>
              <a:buChar char="•"/>
            </a:pPr>
            <a:r>
              <a:rPr lang="en-US" sz="11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Salida</a:t>
            </a:r>
            <a:r>
              <a:rPr lang="en-US" sz="11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167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Presentación</a:t>
            </a:r>
            <a:r>
              <a:rPr lang="en-US" sz="11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167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en-US" sz="11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7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11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7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</a:t>
            </a:r>
            <a:r>
              <a:rPr lang="en-US" sz="11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167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  <a:endParaRPr lang="en-US" sz="1167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A6A09-0953-494D-A9C5-6D432D4254DD}"/>
              </a:ext>
            </a:extLst>
          </p:cNvPr>
          <p:cNvGrpSpPr/>
          <p:nvPr/>
        </p:nvGrpSpPr>
        <p:grpSpPr>
          <a:xfrm>
            <a:off x="5333054" y="3365641"/>
            <a:ext cx="2423609" cy="727083"/>
            <a:chOff x="5861034" y="2466204"/>
            <a:chExt cx="2908331" cy="872499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945EFD9-1BD8-40E4-B1E7-24111BE21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1034" y="2466204"/>
              <a:ext cx="2908331" cy="872499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8CBF1E-656F-4412-BB89-17AFCCE7F486}"/>
                </a:ext>
              </a:extLst>
            </p:cNvPr>
            <p:cNvSpPr txBox="1"/>
            <p:nvPr/>
          </p:nvSpPr>
          <p:spPr>
            <a:xfrm>
              <a:off x="6416122" y="2580425"/>
              <a:ext cx="2154299" cy="553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333" b="1">
                  <a:solidFill>
                    <a:srgbClr val="00968F"/>
                  </a:solidFill>
                  <a:latin typeface="Comic Sans MS" panose="030F0702030302020204" pitchFamily="66" charset="0"/>
                </a:rPr>
                <a:t>Espacio para </a:t>
              </a:r>
              <a:r>
                <a:rPr lang="en-US" sz="1333" b="1" err="1">
                  <a:solidFill>
                    <a:srgbClr val="00968F"/>
                  </a:solidFill>
                  <a:latin typeface="Comic Sans MS" panose="030F0702030302020204" pitchFamily="66" charset="0"/>
                </a:rPr>
                <a:t>llenar</a:t>
              </a:r>
              <a:r>
                <a:rPr lang="en-US" sz="1333" b="1">
                  <a:solidFill>
                    <a:srgbClr val="00968F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sz="1333" b="1" err="1">
                  <a:solidFill>
                    <a:srgbClr val="00968F"/>
                  </a:solidFill>
                  <a:latin typeface="Comic Sans MS" panose="030F0702030302020204" pitchFamily="66" charset="0"/>
                </a:rPr>
                <a:t>Mapa</a:t>
              </a:r>
              <a:r>
                <a:rPr lang="en-US" sz="1333" b="1">
                  <a:solidFill>
                    <a:srgbClr val="00968F"/>
                  </a:solidFill>
                  <a:latin typeface="Comic Sans MS" panose="030F0702030302020204" pitchFamily="66" charset="0"/>
                </a:rPr>
                <a:t> 10 min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901F7C-34C0-4EA2-BC64-E8930FC802FE}"/>
              </a:ext>
            </a:extLst>
          </p:cNvPr>
          <p:cNvGrpSpPr/>
          <p:nvPr/>
        </p:nvGrpSpPr>
        <p:grpSpPr>
          <a:xfrm>
            <a:off x="9207806" y="3369735"/>
            <a:ext cx="2423609" cy="727083"/>
            <a:chOff x="5912028" y="3678550"/>
            <a:chExt cx="2908331" cy="87249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F4AB1B5-241A-4A84-80AC-8B986E2C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2028" y="3678550"/>
              <a:ext cx="2908331" cy="872499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CC0472-9EC9-41D9-890A-50697693CEA4}"/>
                </a:ext>
              </a:extLst>
            </p:cNvPr>
            <p:cNvSpPr txBox="1"/>
            <p:nvPr/>
          </p:nvSpPr>
          <p:spPr>
            <a:xfrm>
              <a:off x="6401126" y="3792771"/>
              <a:ext cx="2353243" cy="553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333"/>
                </a:spcAft>
              </a:pPr>
              <a:r>
                <a:rPr lang="en-US" sz="1333" b="1">
                  <a:solidFill>
                    <a:srgbClr val="00968F"/>
                  </a:solidFill>
                  <a:latin typeface="Comic Sans MS" panose="030F0702030302020204" pitchFamily="66" charset="0"/>
                </a:rPr>
                <a:t>Espacio para </a:t>
              </a:r>
              <a:r>
                <a:rPr lang="en-US" sz="1333" b="1" err="1">
                  <a:solidFill>
                    <a:srgbClr val="00968F"/>
                  </a:solidFill>
                  <a:latin typeface="Comic Sans MS" panose="030F0702030302020204" pitchFamily="66" charset="0"/>
                </a:rPr>
                <a:t>Conocernos</a:t>
              </a:r>
              <a:r>
                <a:rPr lang="en-US" sz="1333" b="1">
                  <a:solidFill>
                    <a:srgbClr val="00968F"/>
                  </a:solidFill>
                  <a:latin typeface="Comic Sans MS" panose="030F0702030302020204" pitchFamily="66" charset="0"/>
                </a:rPr>
                <a:t> 10 min</a:t>
              </a:r>
            </a:p>
          </p:txBody>
        </p:sp>
      </p:grpSp>
      <p:pic>
        <p:nvPicPr>
          <p:cNvPr id="67" name="Picture 2" descr="Management 3.0 Fundamentals Online Workshop (100 ...">
            <a:extLst>
              <a:ext uri="{FF2B5EF4-FFF2-40B4-BE49-F238E27FC236}">
                <a16:creationId xmlns:a16="http://schemas.microsoft.com/office/drawing/2014/main" id="{7586C3D6-1F8B-47EE-9CE5-4638404E3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73" y="4092724"/>
            <a:ext cx="2423610" cy="1993278"/>
          </a:xfrm>
          <a:custGeom>
            <a:avLst/>
            <a:gdLst>
              <a:gd name="connsiteX0" fmla="*/ 0 w 2423610"/>
              <a:gd name="connsiteY0" fmla="*/ 0 h 1993278"/>
              <a:gd name="connsiteX1" fmla="*/ 2423610 w 2423610"/>
              <a:gd name="connsiteY1" fmla="*/ 0 h 1993278"/>
              <a:gd name="connsiteX2" fmla="*/ 2423610 w 2423610"/>
              <a:gd name="connsiteY2" fmla="*/ 1993278 h 1993278"/>
              <a:gd name="connsiteX3" fmla="*/ 0 w 2423610"/>
              <a:gd name="connsiteY3" fmla="*/ 1993278 h 1993278"/>
              <a:gd name="connsiteX4" fmla="*/ 0 w 2423610"/>
              <a:gd name="connsiteY4" fmla="*/ 0 h 1993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610" h="1993278" extrusionOk="0">
                <a:moveTo>
                  <a:pt x="0" y="0"/>
                </a:moveTo>
                <a:cubicBezTo>
                  <a:pt x="1131424" y="152479"/>
                  <a:pt x="2027053" y="81697"/>
                  <a:pt x="2423610" y="0"/>
                </a:cubicBezTo>
                <a:cubicBezTo>
                  <a:pt x="2457415" y="877511"/>
                  <a:pt x="2420002" y="1108300"/>
                  <a:pt x="2423610" y="1993278"/>
                </a:cubicBezTo>
                <a:cubicBezTo>
                  <a:pt x="1245493" y="1875906"/>
                  <a:pt x="295723" y="2077938"/>
                  <a:pt x="0" y="1993278"/>
                </a:cubicBezTo>
                <a:cubicBezTo>
                  <a:pt x="-17940" y="1090980"/>
                  <a:pt x="62634" y="736733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00679821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ABC973-4D94-4F9C-A3D6-34B3C7774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46" y="1943831"/>
            <a:ext cx="3871204" cy="2752856"/>
          </a:xfrm>
          <a:custGeom>
            <a:avLst/>
            <a:gdLst>
              <a:gd name="connsiteX0" fmla="*/ 0 w 3871204"/>
              <a:gd name="connsiteY0" fmla="*/ 0 h 2752856"/>
              <a:gd name="connsiteX1" fmla="*/ 3871204 w 3871204"/>
              <a:gd name="connsiteY1" fmla="*/ 0 h 2752856"/>
              <a:gd name="connsiteX2" fmla="*/ 3871204 w 3871204"/>
              <a:gd name="connsiteY2" fmla="*/ 2752856 h 2752856"/>
              <a:gd name="connsiteX3" fmla="*/ 0 w 3871204"/>
              <a:gd name="connsiteY3" fmla="*/ 2752856 h 2752856"/>
              <a:gd name="connsiteX4" fmla="*/ 0 w 3871204"/>
              <a:gd name="connsiteY4" fmla="*/ 0 h 275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1204" h="2752856" fill="none" extrusionOk="0">
                <a:moveTo>
                  <a:pt x="0" y="0"/>
                </a:moveTo>
                <a:cubicBezTo>
                  <a:pt x="1328000" y="73071"/>
                  <a:pt x="3064116" y="-60067"/>
                  <a:pt x="3871204" y="0"/>
                </a:cubicBezTo>
                <a:cubicBezTo>
                  <a:pt x="4027072" y="1116526"/>
                  <a:pt x="3857614" y="1930740"/>
                  <a:pt x="3871204" y="2752856"/>
                </a:cubicBezTo>
                <a:cubicBezTo>
                  <a:pt x="3032019" y="2789209"/>
                  <a:pt x="1873425" y="2767939"/>
                  <a:pt x="0" y="2752856"/>
                </a:cubicBezTo>
                <a:cubicBezTo>
                  <a:pt x="135557" y="2073812"/>
                  <a:pt x="-50714" y="1266502"/>
                  <a:pt x="0" y="0"/>
                </a:cubicBezTo>
                <a:close/>
              </a:path>
              <a:path w="3871204" h="2752856" stroke="0" extrusionOk="0">
                <a:moveTo>
                  <a:pt x="0" y="0"/>
                </a:moveTo>
                <a:cubicBezTo>
                  <a:pt x="1425072" y="-166923"/>
                  <a:pt x="2444706" y="-91735"/>
                  <a:pt x="3871204" y="0"/>
                </a:cubicBezTo>
                <a:cubicBezTo>
                  <a:pt x="3833145" y="589703"/>
                  <a:pt x="3950593" y="2427789"/>
                  <a:pt x="3871204" y="2752856"/>
                </a:cubicBezTo>
                <a:cubicBezTo>
                  <a:pt x="3303329" y="2662928"/>
                  <a:pt x="655295" y="2637261"/>
                  <a:pt x="0" y="2752856"/>
                </a:cubicBezTo>
                <a:cubicBezTo>
                  <a:pt x="-47341" y="2267104"/>
                  <a:pt x="119799" y="366680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15092179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4B236C2-376D-480B-86B8-35478E39A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229" y="47929"/>
            <a:ext cx="1111771" cy="1255738"/>
          </a:xfrm>
          <a:prstGeom prst="rect">
            <a:avLst/>
          </a:prstGeom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E1F423A-AB3D-42DF-9929-5333905A53E8}"/>
              </a:ext>
            </a:extLst>
          </p:cNvPr>
          <p:cNvSpPr txBox="1"/>
          <p:nvPr/>
        </p:nvSpPr>
        <p:spPr>
          <a:xfrm>
            <a:off x="5053959" y="608440"/>
            <a:ext cx="97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333"/>
              </a:spcAft>
            </a:pPr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¿De </a:t>
            </a:r>
            <a:r>
              <a:rPr lang="en-US" sz="10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qué</a:t>
            </a:r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trata</a:t>
            </a:r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 la </a:t>
            </a:r>
            <a:r>
              <a:rPr lang="en-US" sz="10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actividad</a:t>
            </a:r>
            <a:r>
              <a:rPr lang="en-US" sz="1000" b="1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388EEB-4B95-4B36-8C03-540A7772F39B}"/>
              </a:ext>
            </a:extLst>
          </p:cNvPr>
          <p:cNvSpPr txBox="1"/>
          <p:nvPr/>
        </p:nvSpPr>
        <p:spPr>
          <a:xfrm>
            <a:off x="6071199" y="462820"/>
            <a:ext cx="4339343" cy="57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33"/>
              </a:spcAft>
            </a:pPr>
            <a:r>
              <a:rPr lang="en-US" sz="1167" err="1"/>
              <a:t>Reservamos</a:t>
            </a:r>
            <a:r>
              <a:rPr lang="en-US" sz="1167"/>
              <a:t> un </a:t>
            </a:r>
            <a:r>
              <a:rPr lang="en-US" sz="1167" err="1"/>
              <a:t>espacio</a:t>
            </a:r>
            <a:r>
              <a:rPr lang="en-US" sz="1167"/>
              <a:t> para </a:t>
            </a:r>
            <a:r>
              <a:rPr lang="en-US" sz="1167" err="1"/>
              <a:t>conocernos</a:t>
            </a:r>
            <a:r>
              <a:rPr lang="en-US" sz="1167"/>
              <a:t> y </a:t>
            </a:r>
            <a:r>
              <a:rPr lang="en-US" sz="1167" err="1"/>
              <a:t>comprender</a:t>
            </a:r>
            <a:r>
              <a:rPr lang="en-US" sz="1167"/>
              <a:t> </a:t>
            </a:r>
            <a:r>
              <a:rPr lang="en-US" sz="1167" err="1"/>
              <a:t>como</a:t>
            </a:r>
            <a:r>
              <a:rPr lang="en-US" sz="1167"/>
              <a:t> </a:t>
            </a:r>
            <a:r>
              <a:rPr lang="en-US" sz="1167" err="1"/>
              <a:t>nuestras</a:t>
            </a:r>
            <a:r>
              <a:rPr lang="en-US" sz="1167"/>
              <a:t> </a:t>
            </a:r>
            <a:r>
              <a:rPr lang="en-US" sz="1167" err="1"/>
              <a:t>competencias</a:t>
            </a:r>
            <a:r>
              <a:rPr lang="en-US" sz="1167"/>
              <a:t> </a:t>
            </a:r>
            <a:r>
              <a:rPr lang="en-US" sz="1167" err="1"/>
              <a:t>laborales</a:t>
            </a:r>
            <a:r>
              <a:rPr lang="en-US" sz="1167"/>
              <a:t> </a:t>
            </a:r>
            <a:r>
              <a:rPr lang="en-US" sz="1167" err="1"/>
              <a:t>aportarán</a:t>
            </a:r>
            <a:r>
              <a:rPr lang="en-US" sz="1167"/>
              <a:t> a </a:t>
            </a:r>
            <a:r>
              <a:rPr lang="en-US" sz="1167" err="1"/>
              <a:t>este</a:t>
            </a:r>
            <a:r>
              <a:rPr lang="en-US" sz="1167"/>
              <a:t> </a:t>
            </a:r>
            <a:r>
              <a:rPr lang="en-US" sz="1167" err="1"/>
              <a:t>proceso</a:t>
            </a:r>
            <a:r>
              <a:rPr lang="en-US" sz="1167"/>
              <a:t> de </a:t>
            </a:r>
            <a:r>
              <a:rPr lang="en-US" sz="1167" err="1"/>
              <a:t>transición</a:t>
            </a:r>
            <a:r>
              <a:rPr lang="en-US" sz="1167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DA441-25E8-4765-AE66-05637F0C2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8073" y="6370994"/>
            <a:ext cx="473927" cy="479603"/>
          </a:xfrm>
          <a:prstGeom prst="rect">
            <a:avLst/>
          </a:prstGeom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4986161-6353-461E-BC7F-1F1FD99E91B7}"/>
              </a:ext>
            </a:extLst>
          </p:cNvPr>
          <p:cNvGrpSpPr/>
          <p:nvPr/>
        </p:nvGrpSpPr>
        <p:grpSpPr>
          <a:xfrm>
            <a:off x="408116" y="5766045"/>
            <a:ext cx="3759679" cy="655035"/>
            <a:chOff x="414067" y="7300917"/>
            <a:chExt cx="4511615" cy="7860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90D8E5-817B-4523-85AA-B8154681D3E4}"/>
                </a:ext>
              </a:extLst>
            </p:cNvPr>
            <p:cNvSpPr/>
            <p:nvPr/>
          </p:nvSpPr>
          <p:spPr>
            <a:xfrm>
              <a:off x="414067" y="7300917"/>
              <a:ext cx="4511615" cy="767884"/>
            </a:xfrm>
            <a:custGeom>
              <a:avLst/>
              <a:gdLst>
                <a:gd name="connsiteX0" fmla="*/ 0 w 4511615"/>
                <a:gd name="connsiteY0" fmla="*/ 0 h 767884"/>
                <a:gd name="connsiteX1" fmla="*/ 4511615 w 4511615"/>
                <a:gd name="connsiteY1" fmla="*/ 0 h 767884"/>
                <a:gd name="connsiteX2" fmla="*/ 4511615 w 4511615"/>
                <a:gd name="connsiteY2" fmla="*/ 767884 h 767884"/>
                <a:gd name="connsiteX3" fmla="*/ 0 w 4511615"/>
                <a:gd name="connsiteY3" fmla="*/ 767884 h 767884"/>
                <a:gd name="connsiteX4" fmla="*/ 0 w 4511615"/>
                <a:gd name="connsiteY4" fmla="*/ 0 h 767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1615" h="767884" fill="none" extrusionOk="0">
                  <a:moveTo>
                    <a:pt x="0" y="0"/>
                  </a:moveTo>
                  <a:cubicBezTo>
                    <a:pt x="839296" y="-63692"/>
                    <a:pt x="2873524" y="-21019"/>
                    <a:pt x="4511615" y="0"/>
                  </a:cubicBezTo>
                  <a:cubicBezTo>
                    <a:pt x="4446998" y="113164"/>
                    <a:pt x="4522686" y="453571"/>
                    <a:pt x="4511615" y="767884"/>
                  </a:cubicBezTo>
                  <a:cubicBezTo>
                    <a:pt x="2573452" y="687031"/>
                    <a:pt x="1861866" y="751551"/>
                    <a:pt x="0" y="767884"/>
                  </a:cubicBezTo>
                  <a:cubicBezTo>
                    <a:pt x="61928" y="395517"/>
                    <a:pt x="-19069" y="224737"/>
                    <a:pt x="0" y="0"/>
                  </a:cubicBezTo>
                  <a:close/>
                </a:path>
                <a:path w="4511615" h="767884" stroke="0" extrusionOk="0">
                  <a:moveTo>
                    <a:pt x="0" y="0"/>
                  </a:moveTo>
                  <a:cubicBezTo>
                    <a:pt x="1484170" y="8876"/>
                    <a:pt x="3807154" y="90698"/>
                    <a:pt x="4511615" y="0"/>
                  </a:cubicBezTo>
                  <a:cubicBezTo>
                    <a:pt x="4462128" y="131175"/>
                    <a:pt x="4482890" y="633763"/>
                    <a:pt x="4511615" y="767884"/>
                  </a:cubicBezTo>
                  <a:cubicBezTo>
                    <a:pt x="4043147" y="760792"/>
                    <a:pt x="1518536" y="902064"/>
                    <a:pt x="0" y="767884"/>
                  </a:cubicBezTo>
                  <a:cubicBezTo>
                    <a:pt x="-62344" y="603921"/>
                    <a:pt x="56399" y="7746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70982604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DE3418-E1F0-4843-A6CA-CA7BF6BD3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838" y="7350235"/>
              <a:ext cx="1648766" cy="66924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5225D8-AF69-43B7-9506-D993C201F201}"/>
                </a:ext>
              </a:extLst>
            </p:cNvPr>
            <p:cNvSpPr txBox="1"/>
            <p:nvPr/>
          </p:nvSpPr>
          <p:spPr>
            <a:xfrm>
              <a:off x="2312407" y="7360915"/>
              <a:ext cx="2083802" cy="726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Si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quieres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 saber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más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puedes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 </a:t>
              </a:r>
              <a:r>
                <a:rPr lang="en-US" sz="583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consultar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:</a:t>
              </a:r>
            </a:p>
            <a:p>
              <a:endParaRPr lang="en-US" sz="583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endParaRPr>
            </a:p>
            <a:p>
              <a:r>
                <a:rPr lang="en-US" sz="583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Método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: Design Thinking</a:t>
              </a:r>
            </a:p>
            <a:p>
              <a:r>
                <a:rPr lang="en-US" sz="583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Herramienta</a:t>
              </a:r>
              <a:r>
                <a:rPr lang="en-US" sz="58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: 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Concept Mapping</a:t>
              </a:r>
            </a:p>
            <a:p>
              <a:r>
                <a:rPr lang="en-US" sz="58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Fuente: </a:t>
              </a:r>
              <a:r>
                <a:rPr lang="en-US" sz="583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https://www.lumaworkplace.com</a:t>
              </a:r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/</a:t>
              </a:r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F652E5D6-D788-4E5E-AE4D-48283A1FF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DE59D0AA-512B-4F56-98DF-85B888EC6FB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5515E25-352D-4896-97EA-DBB060375D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8394" y="4295532"/>
            <a:ext cx="2828270" cy="16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FD162FA2-6473-44D5-986E-A2C98F979BE9}"/>
              </a:ext>
            </a:extLst>
          </p:cNvPr>
          <p:cNvSpPr/>
          <p:nvPr/>
        </p:nvSpPr>
        <p:spPr>
          <a:xfrm>
            <a:off x="0" y="1052584"/>
            <a:ext cx="12192000" cy="5805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 Conocernos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pic>
        <p:nvPicPr>
          <p:cNvPr id="106" name="Imagen 105">
            <a:extLst>
              <a:ext uri="{FF2B5EF4-FFF2-40B4-BE49-F238E27FC236}">
                <a16:creationId xmlns:a16="http://schemas.microsoft.com/office/drawing/2014/main" id="{DE1BDB78-E30B-47D6-B8A5-CBF9AAA1F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1F6685F4-221E-4121-9306-5167047BD73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746542-E3B4-4674-80B3-803BF2B27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27" y="1288277"/>
            <a:ext cx="11676009" cy="53720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475C20C-D6F7-4B44-AA2C-CA84A8ED8AF5}"/>
              </a:ext>
            </a:extLst>
          </p:cNvPr>
          <p:cNvSpPr txBox="1"/>
          <p:nvPr/>
        </p:nvSpPr>
        <p:spPr>
          <a:xfrm>
            <a:off x="5446295" y="3818021"/>
            <a:ext cx="12994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Miguel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Angel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Martínez</a:t>
            </a:r>
            <a:endParaRPr lang="es-CO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FD162FA2-6473-44D5-986E-A2C98F979BE9}"/>
              </a:ext>
            </a:extLst>
          </p:cNvPr>
          <p:cNvSpPr/>
          <p:nvPr/>
        </p:nvSpPr>
        <p:spPr>
          <a:xfrm>
            <a:off x="0" y="1052584"/>
            <a:ext cx="12192000" cy="58054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F6EB232D-A244-4BB6-B467-508188A59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3803" y="197633"/>
            <a:ext cx="9303707" cy="503129"/>
          </a:xfrm>
          <a:prstGeom prst="rect">
            <a:avLst/>
          </a:prstGeom>
        </p:spPr>
        <p:txBody>
          <a:bodyPr vert="horz" wrap="square" lIns="0" tIns="10583" rIns="0" bIns="0" rtlCol="0" anchor="ctr">
            <a:spAutoFit/>
          </a:bodyPr>
          <a:lstStyle/>
          <a:p>
            <a:pPr marL="48152" algn="ctr">
              <a:lnSpc>
                <a:spcPct val="100000"/>
              </a:lnSpc>
              <a:spcBef>
                <a:spcPts val="83"/>
              </a:spcBef>
            </a:pPr>
            <a:r>
              <a:rPr lang="es-CO" sz="3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 Conocernos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6B3041-5534-46FA-B0BB-103FC2DF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58025" y="0"/>
            <a:ext cx="1643803" cy="10001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9DE91B9-CFFA-4828-9741-FF47F117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661" y="0"/>
            <a:ext cx="1643804" cy="1000133"/>
          </a:xfrm>
          <a:prstGeom prst="rect">
            <a:avLst/>
          </a:prstGeom>
        </p:spPr>
      </p:pic>
      <p:pic>
        <p:nvPicPr>
          <p:cNvPr id="106" name="Imagen 105">
            <a:extLst>
              <a:ext uri="{FF2B5EF4-FFF2-40B4-BE49-F238E27FC236}">
                <a16:creationId xmlns:a16="http://schemas.microsoft.com/office/drawing/2014/main" id="{DE1BDB78-E30B-47D6-B8A5-CBF9AAA1F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563" y="155519"/>
            <a:ext cx="1360473" cy="617063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1F6685F4-221E-4121-9306-5167047BD73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027" y="145183"/>
            <a:ext cx="1364776" cy="63361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746542-E3B4-4674-80B3-803BF2B27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27" y="1288277"/>
            <a:ext cx="11676009" cy="537208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CF5F79C-60F1-4BFD-A5F1-C30331D10819}"/>
              </a:ext>
            </a:extLst>
          </p:cNvPr>
          <p:cNvSpPr txBox="1"/>
          <p:nvPr/>
        </p:nvSpPr>
        <p:spPr>
          <a:xfrm>
            <a:off x="5446295" y="3818021"/>
            <a:ext cx="12994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Jonathan Carrasco</a:t>
            </a:r>
            <a:endParaRPr lang="es-CO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63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2336</Words>
  <Application>Microsoft Office PowerPoint</Application>
  <PresentationFormat>Panorámica</PresentationFormat>
  <Paragraphs>596</Paragraphs>
  <Slides>37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5" baseType="lpstr">
      <vt:lpstr>Arial</vt:lpstr>
      <vt:lpstr>Arial (Headings)</vt:lpstr>
      <vt:lpstr>Baguet Script</vt:lpstr>
      <vt:lpstr>Calibri</vt:lpstr>
      <vt:lpstr>Calibri Light</vt:lpstr>
      <vt:lpstr>Comic Sans MS</vt:lpstr>
      <vt:lpstr>Wingdings</vt:lpstr>
      <vt:lpstr>Tema de Office</vt:lpstr>
      <vt:lpstr>Presentación de PowerPoint</vt:lpstr>
      <vt:lpstr>Presentación de PowerPoint</vt:lpstr>
      <vt:lpstr>Presentación de PowerPoint</vt:lpstr>
      <vt:lpstr>¿Qué hay en el radar?</vt:lpstr>
      <vt:lpstr>Design Thinking</vt:lpstr>
      <vt:lpstr>Presentación de PowerPoint</vt:lpstr>
      <vt:lpstr>Presentación de PowerPoint</vt:lpstr>
      <vt:lpstr>Vamos a Conocernos</vt:lpstr>
      <vt:lpstr>Vamos a Conocernos</vt:lpstr>
      <vt:lpstr>Vamos a Conocernos</vt:lpstr>
      <vt:lpstr>Presentación de PowerPoint</vt:lpstr>
      <vt:lpstr>Parking Lot</vt:lpstr>
      <vt:lpstr>Presentación de PowerPoint</vt:lpstr>
      <vt:lpstr>Línea de tiempo para encuesta</vt:lpstr>
      <vt:lpstr>Presentación de PowerPoint</vt:lpstr>
      <vt:lpstr>Presentación de PowerPoint</vt:lpstr>
      <vt:lpstr>Presentación de PowerPoint</vt:lpstr>
      <vt:lpstr>Matriz Creativa</vt:lpstr>
      <vt:lpstr>Presentación de PowerPoint</vt:lpstr>
      <vt:lpstr>Presentación de PowerPoint</vt:lpstr>
      <vt:lpstr>Affinity Clustering: Listado de Problemas</vt:lpstr>
      <vt:lpstr>Presentación de PowerPoint</vt:lpstr>
      <vt:lpstr>Matriz de Importancia y Dificultades</vt:lpstr>
      <vt:lpstr>Presentación de PowerPoint</vt:lpstr>
      <vt:lpstr>Rose, Thorn, Bud </vt:lpstr>
      <vt:lpstr>Presentación de PowerPoint</vt:lpstr>
      <vt:lpstr>Prototipar</vt:lpstr>
      <vt:lpstr>Prototipar</vt:lpstr>
      <vt:lpstr>Prototipar</vt:lpstr>
      <vt:lpstr>Prototipar</vt:lpstr>
      <vt:lpstr>Presentación de PowerPoint</vt:lpstr>
      <vt:lpstr>Testear</vt:lpstr>
      <vt:lpstr>Presentación de PowerPoint</vt:lpstr>
      <vt:lpstr>Check List</vt:lpstr>
      <vt:lpstr>Check List</vt:lpstr>
      <vt:lpstr>Retos Encontrados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2024-12-09T02:21:49Z</dcterms:created>
  <dcterms:modified xsi:type="dcterms:W3CDTF">2024-12-09T02:41:51Z</dcterms:modified>
</cp:coreProperties>
</file>